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80" r:id="rId1"/>
  </p:sldMasterIdLst>
  <p:notesMasterIdLst>
    <p:notesMasterId r:id="rId17"/>
  </p:notesMasterIdLst>
  <p:sldIdLst>
    <p:sldId id="256" r:id="rId2"/>
    <p:sldId id="262" r:id="rId3"/>
    <p:sldId id="269" r:id="rId4"/>
    <p:sldId id="267" r:id="rId5"/>
    <p:sldId id="257" r:id="rId6"/>
    <p:sldId id="258" r:id="rId7"/>
    <p:sldId id="259" r:id="rId8"/>
    <p:sldId id="260" r:id="rId9"/>
    <p:sldId id="261" r:id="rId10"/>
    <p:sldId id="263" r:id="rId11"/>
    <p:sldId id="264" r:id="rId12"/>
    <p:sldId id="265" r:id="rId13"/>
    <p:sldId id="268" r:id="rId14"/>
    <p:sldId id="270" r:id="rId15"/>
    <p:sldId id="266"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4D7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1E4490E-11FC-4779-9832-99746D10DD4D}" v="559" dt="2024-08-01T02:08:52.58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78" d="100"/>
          <a:sy n="78" d="100"/>
        </p:scale>
        <p:origin x="878"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icha Gupta" userId="896987ba841141c3" providerId="LiveId" clId="{41E4490E-11FC-4779-9832-99746D10DD4D}"/>
    <pc:docChg chg="undo redo custSel addSld delSld modSld sldOrd modMainMaster">
      <pc:chgData name="Richa Gupta" userId="896987ba841141c3" providerId="LiveId" clId="{41E4490E-11FC-4779-9832-99746D10DD4D}" dt="2024-08-01T04:47:39.686" v="3204" actId="208"/>
      <pc:docMkLst>
        <pc:docMk/>
      </pc:docMkLst>
      <pc:sldChg chg="addSp delSp modSp mod modTransition setBg modAnim">
        <pc:chgData name="Richa Gupta" userId="896987ba841141c3" providerId="LiveId" clId="{41E4490E-11FC-4779-9832-99746D10DD4D}" dt="2024-08-01T04:46:03.904" v="3202"/>
        <pc:sldMkLst>
          <pc:docMk/>
          <pc:sldMk cId="504146948" sldId="256"/>
        </pc:sldMkLst>
        <pc:spChg chg="add mod ord">
          <ac:chgData name="Richa Gupta" userId="896987ba841141c3" providerId="LiveId" clId="{41E4490E-11FC-4779-9832-99746D10DD4D}" dt="2024-08-01T04:46:03.904" v="3202"/>
          <ac:spMkLst>
            <pc:docMk/>
            <pc:sldMk cId="504146948" sldId="256"/>
            <ac:spMk id="2" creationId="{0B005587-CDA2-F2CB-DE63-7BB5C1E93410}"/>
          </ac:spMkLst>
        </pc:spChg>
        <pc:spChg chg="add mod">
          <ac:chgData name="Richa Gupta" userId="896987ba841141c3" providerId="LiveId" clId="{41E4490E-11FC-4779-9832-99746D10DD4D}" dt="2024-07-30T19:02:21.770" v="2061" actId="1076"/>
          <ac:spMkLst>
            <pc:docMk/>
            <pc:sldMk cId="504146948" sldId="256"/>
            <ac:spMk id="3" creationId="{22756C25-B685-18A4-3022-96885F3EC3FA}"/>
          </ac:spMkLst>
        </pc:spChg>
        <pc:spChg chg="add del mod">
          <ac:chgData name="Richa Gupta" userId="896987ba841141c3" providerId="LiveId" clId="{41E4490E-11FC-4779-9832-99746D10DD4D}" dt="2024-07-30T18:08:50.690" v="1723"/>
          <ac:spMkLst>
            <pc:docMk/>
            <pc:sldMk cId="504146948" sldId="256"/>
            <ac:spMk id="4" creationId="{39DA7AAD-A8C6-FB29-CFA3-A63779A2E050}"/>
          </ac:spMkLst>
        </pc:spChg>
        <pc:spChg chg="add mod">
          <ac:chgData name="Richa Gupta" userId="896987ba841141c3" providerId="LiveId" clId="{41E4490E-11FC-4779-9832-99746D10DD4D}" dt="2024-08-01T02:14:12.351" v="3194" actId="207"/>
          <ac:spMkLst>
            <pc:docMk/>
            <pc:sldMk cId="504146948" sldId="256"/>
            <ac:spMk id="4" creationId="{9E493EAC-9DED-9F86-A0D5-A19EBFF8BDDC}"/>
          </ac:spMkLst>
        </pc:spChg>
        <pc:spChg chg="add mod">
          <ac:chgData name="Richa Gupta" userId="896987ba841141c3" providerId="LiveId" clId="{41E4490E-11FC-4779-9832-99746D10DD4D}" dt="2024-08-01T02:14:06.627" v="3193" actId="207"/>
          <ac:spMkLst>
            <pc:docMk/>
            <pc:sldMk cId="504146948" sldId="256"/>
            <ac:spMk id="5" creationId="{D61E2D62-8872-622C-5775-3CCD07E533B1}"/>
          </ac:spMkLst>
        </pc:spChg>
        <pc:spChg chg="del mod">
          <ac:chgData name="Richa Gupta" userId="896987ba841141c3" providerId="LiveId" clId="{41E4490E-11FC-4779-9832-99746D10DD4D}" dt="2024-07-30T18:06:08.279" v="1704" actId="21"/>
          <ac:spMkLst>
            <pc:docMk/>
            <pc:sldMk cId="504146948" sldId="256"/>
            <ac:spMk id="6" creationId="{D61E2D62-8872-622C-5775-3CCD07E533B1}"/>
          </ac:spMkLst>
        </pc:spChg>
        <pc:spChg chg="add mod">
          <ac:chgData name="Richa Gupta" userId="896987ba841141c3" providerId="LiveId" clId="{41E4490E-11FC-4779-9832-99746D10DD4D}" dt="2024-07-30T18:19:21.568" v="1776" actId="339"/>
          <ac:spMkLst>
            <pc:docMk/>
            <pc:sldMk cId="504146948" sldId="256"/>
            <ac:spMk id="7" creationId="{5775356E-B52E-4499-6E74-D6F047F50DEB}"/>
          </ac:spMkLst>
        </pc:spChg>
      </pc:sldChg>
      <pc:sldChg chg="addSp delSp modSp new mod ord modTransition setBg">
        <pc:chgData name="Richa Gupta" userId="896987ba841141c3" providerId="LiveId" clId="{41E4490E-11FC-4779-9832-99746D10DD4D}" dt="2024-07-31T05:51:28.035" v="2934"/>
        <pc:sldMkLst>
          <pc:docMk/>
          <pc:sldMk cId="1370971438" sldId="257"/>
        </pc:sldMkLst>
        <pc:spChg chg="del">
          <ac:chgData name="Richa Gupta" userId="896987ba841141c3" providerId="LiveId" clId="{41E4490E-11FC-4779-9832-99746D10DD4D}" dt="2024-07-30T14:13:17.286" v="272" actId="478"/>
          <ac:spMkLst>
            <pc:docMk/>
            <pc:sldMk cId="1370971438" sldId="257"/>
            <ac:spMk id="2" creationId="{2C1A5AE5-0D94-399F-596B-9DDE08FBAFD2}"/>
          </ac:spMkLst>
        </pc:spChg>
        <pc:spChg chg="del">
          <ac:chgData name="Richa Gupta" userId="896987ba841141c3" providerId="LiveId" clId="{41E4490E-11FC-4779-9832-99746D10DD4D}" dt="2024-07-30T14:13:20.193" v="273" actId="478"/>
          <ac:spMkLst>
            <pc:docMk/>
            <pc:sldMk cId="1370971438" sldId="257"/>
            <ac:spMk id="3" creationId="{FE77D6E1-7781-E439-A36F-B5D5E6548C75}"/>
          </ac:spMkLst>
        </pc:spChg>
        <pc:spChg chg="add del mod">
          <ac:chgData name="Richa Gupta" userId="896987ba841141c3" providerId="LiveId" clId="{41E4490E-11FC-4779-9832-99746D10DD4D}" dt="2024-07-30T14:17:44.389" v="281" actId="478"/>
          <ac:spMkLst>
            <pc:docMk/>
            <pc:sldMk cId="1370971438" sldId="257"/>
            <ac:spMk id="4" creationId="{0634D07F-B5F8-5389-04DA-5F9F31EF4311}"/>
          </ac:spMkLst>
        </pc:spChg>
        <pc:spChg chg="add mod">
          <ac:chgData name="Richa Gupta" userId="896987ba841141c3" providerId="LiveId" clId="{41E4490E-11FC-4779-9832-99746D10DD4D}" dt="2024-07-30T16:13:18.654" v="786" actId="1582"/>
          <ac:spMkLst>
            <pc:docMk/>
            <pc:sldMk cId="1370971438" sldId="257"/>
            <ac:spMk id="5" creationId="{C2AC56FC-8385-6772-B557-42F6D07F5F21}"/>
          </ac:spMkLst>
        </pc:spChg>
        <pc:spChg chg="add mod">
          <ac:chgData name="Richa Gupta" userId="896987ba841141c3" providerId="LiveId" clId="{41E4490E-11FC-4779-9832-99746D10DD4D}" dt="2024-07-30T16:13:29.426" v="787" actId="1582"/>
          <ac:spMkLst>
            <pc:docMk/>
            <pc:sldMk cId="1370971438" sldId="257"/>
            <ac:spMk id="6" creationId="{E941BED4-EBC3-B3EC-6EA6-A49D44A00174}"/>
          </ac:spMkLst>
        </pc:spChg>
        <pc:spChg chg="add mod">
          <ac:chgData name="Richa Gupta" userId="896987ba841141c3" providerId="LiveId" clId="{41E4490E-11FC-4779-9832-99746D10DD4D}" dt="2024-07-30T14:30:49.618" v="329" actId="14838"/>
          <ac:spMkLst>
            <pc:docMk/>
            <pc:sldMk cId="1370971438" sldId="257"/>
            <ac:spMk id="7" creationId="{FF0A5366-29F7-2978-3DE4-E0B944EE746F}"/>
          </ac:spMkLst>
        </pc:spChg>
        <pc:spChg chg="add mod">
          <ac:chgData name="Richa Gupta" userId="896987ba841141c3" providerId="LiveId" clId="{41E4490E-11FC-4779-9832-99746D10DD4D}" dt="2024-07-30T14:32:33.841" v="349" actId="14838"/>
          <ac:spMkLst>
            <pc:docMk/>
            <pc:sldMk cId="1370971438" sldId="257"/>
            <ac:spMk id="8" creationId="{D4BAEF4C-11C8-22A4-1446-9173376A6356}"/>
          </ac:spMkLst>
        </pc:spChg>
        <pc:spChg chg="add del mod">
          <ac:chgData name="Richa Gupta" userId="896987ba841141c3" providerId="LiveId" clId="{41E4490E-11FC-4779-9832-99746D10DD4D}" dt="2024-07-30T16:15:42.662" v="816" actId="478"/>
          <ac:spMkLst>
            <pc:docMk/>
            <pc:sldMk cId="1370971438" sldId="257"/>
            <ac:spMk id="9" creationId="{3B41CD6B-4940-053C-1216-7EAD8841417E}"/>
          </ac:spMkLst>
        </pc:spChg>
        <pc:spChg chg="add del">
          <ac:chgData name="Richa Gupta" userId="896987ba841141c3" providerId="LiveId" clId="{41E4490E-11FC-4779-9832-99746D10DD4D}" dt="2024-07-30T16:16:05.799" v="818" actId="478"/>
          <ac:spMkLst>
            <pc:docMk/>
            <pc:sldMk cId="1370971438" sldId="257"/>
            <ac:spMk id="10" creationId="{90F9351D-B38A-9D17-EA20-82352B253247}"/>
          </ac:spMkLst>
        </pc:spChg>
        <pc:spChg chg="add mod">
          <ac:chgData name="Richa Gupta" userId="896987ba841141c3" providerId="LiveId" clId="{41E4490E-11FC-4779-9832-99746D10DD4D}" dt="2024-07-30T17:18:13.330" v="1216" actId="1076"/>
          <ac:spMkLst>
            <pc:docMk/>
            <pc:sldMk cId="1370971438" sldId="257"/>
            <ac:spMk id="11" creationId="{C79AE1C7-A630-AC33-7FAC-205B1E3D823F}"/>
          </ac:spMkLst>
        </pc:spChg>
      </pc:sldChg>
      <pc:sldChg chg="addSp delSp modSp new mod modTransition setBg">
        <pc:chgData name="Richa Gupta" userId="896987ba841141c3" providerId="LiveId" clId="{41E4490E-11FC-4779-9832-99746D10DD4D}" dt="2024-07-31T05:51:28.035" v="2934"/>
        <pc:sldMkLst>
          <pc:docMk/>
          <pc:sldMk cId="2489262581" sldId="258"/>
        </pc:sldMkLst>
        <pc:spChg chg="del">
          <ac:chgData name="Richa Gupta" userId="896987ba841141c3" providerId="LiveId" clId="{41E4490E-11FC-4779-9832-99746D10DD4D}" dt="2024-07-30T14:34:39.003" v="351" actId="478"/>
          <ac:spMkLst>
            <pc:docMk/>
            <pc:sldMk cId="2489262581" sldId="258"/>
            <ac:spMk id="2" creationId="{9B46276F-0583-FC89-64D9-043C49908248}"/>
          </ac:spMkLst>
        </pc:spChg>
        <pc:spChg chg="del">
          <ac:chgData name="Richa Gupta" userId="896987ba841141c3" providerId="LiveId" clId="{41E4490E-11FC-4779-9832-99746D10DD4D}" dt="2024-07-30T14:34:42.688" v="352" actId="478"/>
          <ac:spMkLst>
            <pc:docMk/>
            <pc:sldMk cId="2489262581" sldId="258"/>
            <ac:spMk id="3" creationId="{7796D250-7C51-6E3F-39EE-439DE83804A9}"/>
          </ac:spMkLst>
        </pc:spChg>
        <pc:spChg chg="add mod">
          <ac:chgData name="Richa Gupta" userId="896987ba841141c3" providerId="LiveId" clId="{41E4490E-11FC-4779-9832-99746D10DD4D}" dt="2024-07-30T16:13:46.294" v="788" actId="1582"/>
          <ac:spMkLst>
            <pc:docMk/>
            <pc:sldMk cId="2489262581" sldId="258"/>
            <ac:spMk id="4" creationId="{6C1FFDCF-AC6C-54D9-E93D-A10F5579BCAD}"/>
          </ac:spMkLst>
        </pc:spChg>
        <pc:spChg chg="add mod">
          <ac:chgData name="Richa Gupta" userId="896987ba841141c3" providerId="LiveId" clId="{41E4490E-11FC-4779-9832-99746D10DD4D}" dt="2024-07-30T16:13:53.039" v="789" actId="1582"/>
          <ac:spMkLst>
            <pc:docMk/>
            <pc:sldMk cId="2489262581" sldId="258"/>
            <ac:spMk id="5" creationId="{4200229E-FC92-01D4-DCB0-F8685FDA1C1A}"/>
          </ac:spMkLst>
        </pc:spChg>
        <pc:spChg chg="add mod">
          <ac:chgData name="Richa Gupta" userId="896987ba841141c3" providerId="LiveId" clId="{41E4490E-11FC-4779-9832-99746D10DD4D}" dt="2024-07-30T14:44:59.610" v="383" actId="1076"/>
          <ac:spMkLst>
            <pc:docMk/>
            <pc:sldMk cId="2489262581" sldId="258"/>
            <ac:spMk id="6" creationId="{3B45449B-603E-F779-8C79-A852BDACBC30}"/>
          </ac:spMkLst>
        </pc:spChg>
        <pc:spChg chg="add mod">
          <ac:chgData name="Richa Gupta" userId="896987ba841141c3" providerId="LiveId" clId="{41E4490E-11FC-4779-9832-99746D10DD4D}" dt="2024-07-30T14:45:54.767" v="397" actId="1076"/>
          <ac:spMkLst>
            <pc:docMk/>
            <pc:sldMk cId="2489262581" sldId="258"/>
            <ac:spMk id="7" creationId="{FED10AB0-9E00-A93B-5ECF-CB50BF51892D}"/>
          </ac:spMkLst>
        </pc:spChg>
        <pc:spChg chg="add mod">
          <ac:chgData name="Richa Gupta" userId="896987ba841141c3" providerId="LiveId" clId="{41E4490E-11FC-4779-9832-99746D10DD4D}" dt="2024-07-30T17:19:46.975" v="1243" actId="1076"/>
          <ac:spMkLst>
            <pc:docMk/>
            <pc:sldMk cId="2489262581" sldId="258"/>
            <ac:spMk id="8" creationId="{D17050C7-098A-5B87-DD30-6263288822A3}"/>
          </ac:spMkLst>
        </pc:spChg>
      </pc:sldChg>
      <pc:sldChg chg="delSp new del mod ord">
        <pc:chgData name="Richa Gupta" userId="896987ba841141c3" providerId="LiveId" clId="{41E4490E-11FC-4779-9832-99746D10DD4D}" dt="2024-07-30T14:25:37.977" v="293" actId="47"/>
        <pc:sldMkLst>
          <pc:docMk/>
          <pc:sldMk cId="4271741080" sldId="258"/>
        </pc:sldMkLst>
        <pc:spChg chg="del">
          <ac:chgData name="Richa Gupta" userId="896987ba841141c3" providerId="LiveId" clId="{41E4490E-11FC-4779-9832-99746D10DD4D}" dt="2024-07-30T14:16:19.337" v="274" actId="478"/>
          <ac:spMkLst>
            <pc:docMk/>
            <pc:sldMk cId="4271741080" sldId="258"/>
            <ac:spMk id="2" creationId="{EC54F72C-789E-3EEB-8372-675AF61FAD19}"/>
          </ac:spMkLst>
        </pc:spChg>
        <pc:spChg chg="del">
          <ac:chgData name="Richa Gupta" userId="896987ba841141c3" providerId="LiveId" clId="{41E4490E-11FC-4779-9832-99746D10DD4D}" dt="2024-07-30T14:16:22.362" v="275" actId="478"/>
          <ac:spMkLst>
            <pc:docMk/>
            <pc:sldMk cId="4271741080" sldId="258"/>
            <ac:spMk id="3" creationId="{D1AA628A-5A85-8266-419D-0955D2F182C6}"/>
          </ac:spMkLst>
        </pc:spChg>
      </pc:sldChg>
      <pc:sldChg chg="new del">
        <pc:chgData name="Richa Gupta" userId="896987ba841141c3" providerId="LiveId" clId="{41E4490E-11FC-4779-9832-99746D10DD4D}" dt="2024-07-30T14:25:39.532" v="294" actId="47"/>
        <pc:sldMkLst>
          <pc:docMk/>
          <pc:sldMk cId="2556979474" sldId="259"/>
        </pc:sldMkLst>
      </pc:sldChg>
      <pc:sldChg chg="addSp delSp modSp new mod modTransition setBg">
        <pc:chgData name="Richa Gupta" userId="896987ba841141c3" providerId="LiveId" clId="{41E4490E-11FC-4779-9832-99746D10DD4D}" dt="2024-07-31T05:51:28.035" v="2934"/>
        <pc:sldMkLst>
          <pc:docMk/>
          <pc:sldMk cId="2934536171" sldId="259"/>
        </pc:sldMkLst>
        <pc:spChg chg="del">
          <ac:chgData name="Richa Gupta" userId="896987ba841141c3" providerId="LiveId" clId="{41E4490E-11FC-4779-9832-99746D10DD4D}" dt="2024-07-30T14:46:14.270" v="399" actId="478"/>
          <ac:spMkLst>
            <pc:docMk/>
            <pc:sldMk cId="2934536171" sldId="259"/>
            <ac:spMk id="2" creationId="{C948D401-EB22-3554-1DAA-E81AF5634173}"/>
          </ac:spMkLst>
        </pc:spChg>
        <pc:spChg chg="del">
          <ac:chgData name="Richa Gupta" userId="896987ba841141c3" providerId="LiveId" clId="{41E4490E-11FC-4779-9832-99746D10DD4D}" dt="2024-07-30T14:46:16.856" v="400" actId="478"/>
          <ac:spMkLst>
            <pc:docMk/>
            <pc:sldMk cId="2934536171" sldId="259"/>
            <ac:spMk id="3" creationId="{3DB77F9B-E932-E657-5496-A88136B16109}"/>
          </ac:spMkLst>
        </pc:spChg>
        <pc:spChg chg="add mod">
          <ac:chgData name="Richa Gupta" userId="896987ba841141c3" providerId="LiveId" clId="{41E4490E-11FC-4779-9832-99746D10DD4D}" dt="2024-07-30T16:14:00.950" v="790" actId="1582"/>
          <ac:spMkLst>
            <pc:docMk/>
            <pc:sldMk cId="2934536171" sldId="259"/>
            <ac:spMk id="4" creationId="{602D1AD2-1B30-9F4A-A550-478C0BF3E65B}"/>
          </ac:spMkLst>
        </pc:spChg>
        <pc:spChg chg="add mod">
          <ac:chgData name="Richa Gupta" userId="896987ba841141c3" providerId="LiveId" clId="{41E4490E-11FC-4779-9832-99746D10DD4D}" dt="2024-07-30T16:14:08.212" v="791" actId="1582"/>
          <ac:spMkLst>
            <pc:docMk/>
            <pc:sldMk cId="2934536171" sldId="259"/>
            <ac:spMk id="5" creationId="{A7E9E59E-8460-09FA-1BE1-A9B8B119763F}"/>
          </ac:spMkLst>
        </pc:spChg>
        <pc:spChg chg="add mod">
          <ac:chgData name="Richa Gupta" userId="896987ba841141c3" providerId="LiveId" clId="{41E4490E-11FC-4779-9832-99746D10DD4D}" dt="2024-07-30T14:49:53.474" v="434" actId="1076"/>
          <ac:spMkLst>
            <pc:docMk/>
            <pc:sldMk cId="2934536171" sldId="259"/>
            <ac:spMk id="6" creationId="{8FEE0E0C-06FE-2DBE-C55B-A49E09FDD5A1}"/>
          </ac:spMkLst>
        </pc:spChg>
        <pc:spChg chg="add mod">
          <ac:chgData name="Richa Gupta" userId="896987ba841141c3" providerId="LiveId" clId="{41E4490E-11FC-4779-9832-99746D10DD4D}" dt="2024-07-30T15:10:57.677" v="564" actId="1076"/>
          <ac:spMkLst>
            <pc:docMk/>
            <pc:sldMk cId="2934536171" sldId="259"/>
            <ac:spMk id="7" creationId="{D443D66D-1624-DE88-E544-8BE83C7DFC25}"/>
          </ac:spMkLst>
        </pc:spChg>
        <pc:spChg chg="add mod">
          <ac:chgData name="Richa Gupta" userId="896987ba841141c3" providerId="LiveId" clId="{41E4490E-11FC-4779-9832-99746D10DD4D}" dt="2024-07-30T17:20:58.051" v="1271" actId="1076"/>
          <ac:spMkLst>
            <pc:docMk/>
            <pc:sldMk cId="2934536171" sldId="259"/>
            <ac:spMk id="8" creationId="{A27B6F43-DC6A-6561-1DFB-F373A152B5F9}"/>
          </ac:spMkLst>
        </pc:spChg>
      </pc:sldChg>
      <pc:sldChg chg="addSp delSp modSp new mod modTransition setBg modClrScheme chgLayout">
        <pc:chgData name="Richa Gupta" userId="896987ba841141c3" providerId="LiveId" clId="{41E4490E-11FC-4779-9832-99746D10DD4D}" dt="2024-07-31T05:51:28.035" v="2934"/>
        <pc:sldMkLst>
          <pc:docMk/>
          <pc:sldMk cId="1425848059" sldId="260"/>
        </pc:sldMkLst>
        <pc:spChg chg="del">
          <ac:chgData name="Richa Gupta" userId="896987ba841141c3" providerId="LiveId" clId="{41E4490E-11FC-4779-9832-99746D10DD4D}" dt="2024-07-30T14:51:55.194" v="456" actId="700"/>
          <ac:spMkLst>
            <pc:docMk/>
            <pc:sldMk cId="1425848059" sldId="260"/>
            <ac:spMk id="2" creationId="{091512CD-115D-585B-F8B8-FB9F7C2C03CE}"/>
          </ac:spMkLst>
        </pc:spChg>
        <pc:spChg chg="del">
          <ac:chgData name="Richa Gupta" userId="896987ba841141c3" providerId="LiveId" clId="{41E4490E-11FC-4779-9832-99746D10DD4D}" dt="2024-07-30T14:51:55.194" v="456" actId="700"/>
          <ac:spMkLst>
            <pc:docMk/>
            <pc:sldMk cId="1425848059" sldId="260"/>
            <ac:spMk id="3" creationId="{B3E62205-28C6-63DE-C453-E28F8F13269A}"/>
          </ac:spMkLst>
        </pc:spChg>
        <pc:spChg chg="add mod">
          <ac:chgData name="Richa Gupta" userId="896987ba841141c3" providerId="LiveId" clId="{41E4490E-11FC-4779-9832-99746D10DD4D}" dt="2024-07-30T16:14:20.059" v="792" actId="1582"/>
          <ac:spMkLst>
            <pc:docMk/>
            <pc:sldMk cId="1425848059" sldId="260"/>
            <ac:spMk id="4" creationId="{216DEDC9-34EC-B03E-2612-6E1282EFFE5D}"/>
          </ac:spMkLst>
        </pc:spChg>
        <pc:spChg chg="add del mod">
          <ac:chgData name="Richa Gupta" userId="896987ba841141c3" providerId="LiveId" clId="{41E4490E-11FC-4779-9832-99746D10DD4D}" dt="2024-07-30T14:54:04.071" v="472" actId="478"/>
          <ac:spMkLst>
            <pc:docMk/>
            <pc:sldMk cId="1425848059" sldId="260"/>
            <ac:spMk id="5" creationId="{6067356E-412E-3250-54EE-EBBF5B91F51C}"/>
          </ac:spMkLst>
        </pc:spChg>
        <pc:spChg chg="add mod">
          <ac:chgData name="Richa Gupta" userId="896987ba841141c3" providerId="LiveId" clId="{41E4490E-11FC-4779-9832-99746D10DD4D}" dt="2024-07-30T16:14:27.366" v="793" actId="1582"/>
          <ac:spMkLst>
            <pc:docMk/>
            <pc:sldMk cId="1425848059" sldId="260"/>
            <ac:spMk id="6" creationId="{09C43952-44F0-455B-29FF-4830A9D5DFE9}"/>
          </ac:spMkLst>
        </pc:spChg>
        <pc:spChg chg="add mod">
          <ac:chgData name="Richa Gupta" userId="896987ba841141c3" providerId="LiveId" clId="{41E4490E-11FC-4779-9832-99746D10DD4D}" dt="2024-07-30T14:56:02.229" v="498" actId="1076"/>
          <ac:spMkLst>
            <pc:docMk/>
            <pc:sldMk cId="1425848059" sldId="260"/>
            <ac:spMk id="7" creationId="{E62A0744-9C5C-797D-7F9C-74CD804AE0AB}"/>
          </ac:spMkLst>
        </pc:spChg>
        <pc:spChg chg="add mod">
          <ac:chgData name="Richa Gupta" userId="896987ba841141c3" providerId="LiveId" clId="{41E4490E-11FC-4779-9832-99746D10DD4D}" dt="2024-07-30T16:38:43.590" v="1000" actId="1076"/>
          <ac:spMkLst>
            <pc:docMk/>
            <pc:sldMk cId="1425848059" sldId="260"/>
            <ac:spMk id="8" creationId="{D7559488-EDF9-4CEC-DA77-17340CACD179}"/>
          </ac:spMkLst>
        </pc:spChg>
        <pc:spChg chg="add mod">
          <ac:chgData name="Richa Gupta" userId="896987ba841141c3" providerId="LiveId" clId="{41E4490E-11FC-4779-9832-99746D10DD4D}" dt="2024-07-30T17:22:11.681" v="1298" actId="14100"/>
          <ac:spMkLst>
            <pc:docMk/>
            <pc:sldMk cId="1425848059" sldId="260"/>
            <ac:spMk id="9" creationId="{1289B4E6-28EF-B309-D936-D38E8BFBE20E}"/>
          </ac:spMkLst>
        </pc:spChg>
      </pc:sldChg>
      <pc:sldChg chg="new del">
        <pc:chgData name="Richa Gupta" userId="896987ba841141c3" providerId="LiveId" clId="{41E4490E-11FC-4779-9832-99746D10DD4D}" dt="2024-07-30T14:25:41.134" v="295" actId="47"/>
        <pc:sldMkLst>
          <pc:docMk/>
          <pc:sldMk cId="3911363834" sldId="260"/>
        </pc:sldMkLst>
      </pc:sldChg>
      <pc:sldChg chg="new del">
        <pc:chgData name="Richa Gupta" userId="896987ba841141c3" providerId="LiveId" clId="{41E4490E-11FC-4779-9832-99746D10DD4D}" dt="2024-07-30T14:25:42.463" v="296" actId="47"/>
        <pc:sldMkLst>
          <pc:docMk/>
          <pc:sldMk cId="2345508179" sldId="261"/>
        </pc:sldMkLst>
      </pc:sldChg>
      <pc:sldChg chg="addSp modSp new mod modTransition setBg">
        <pc:chgData name="Richa Gupta" userId="896987ba841141c3" providerId="LiveId" clId="{41E4490E-11FC-4779-9832-99746D10DD4D}" dt="2024-07-31T05:51:28.035" v="2934"/>
        <pc:sldMkLst>
          <pc:docMk/>
          <pc:sldMk cId="2912263634" sldId="261"/>
        </pc:sldMkLst>
        <pc:spChg chg="add mod">
          <ac:chgData name="Richa Gupta" userId="896987ba841141c3" providerId="LiveId" clId="{41E4490E-11FC-4779-9832-99746D10DD4D}" dt="2024-07-30T15:06:01.566" v="524" actId="1582"/>
          <ac:spMkLst>
            <pc:docMk/>
            <pc:sldMk cId="2912263634" sldId="261"/>
            <ac:spMk id="2" creationId="{11E6D548-40B6-A17E-729B-9DCE10D7CF36}"/>
          </ac:spMkLst>
        </pc:spChg>
        <pc:spChg chg="add mod">
          <ac:chgData name="Richa Gupta" userId="896987ba841141c3" providerId="LiveId" clId="{41E4490E-11FC-4779-9832-99746D10DD4D}" dt="2024-07-30T15:05:52.495" v="523" actId="1582"/>
          <ac:spMkLst>
            <pc:docMk/>
            <pc:sldMk cId="2912263634" sldId="261"/>
            <ac:spMk id="3" creationId="{B1A59CDB-314A-9993-9AE1-A1965B8829EC}"/>
          </ac:spMkLst>
        </pc:spChg>
        <pc:spChg chg="add mod">
          <ac:chgData name="Richa Gupta" userId="896987ba841141c3" providerId="LiveId" clId="{41E4490E-11FC-4779-9832-99746D10DD4D}" dt="2024-07-30T15:11:25.362" v="572" actId="1076"/>
          <ac:spMkLst>
            <pc:docMk/>
            <pc:sldMk cId="2912263634" sldId="261"/>
            <ac:spMk id="4" creationId="{EB0C2610-88D2-D80C-7424-DA8D9CBF65D2}"/>
          </ac:spMkLst>
        </pc:spChg>
        <pc:spChg chg="add mod">
          <ac:chgData name="Richa Gupta" userId="896987ba841141c3" providerId="LiveId" clId="{41E4490E-11FC-4779-9832-99746D10DD4D}" dt="2024-07-30T15:12:57.180" v="601"/>
          <ac:spMkLst>
            <pc:docMk/>
            <pc:sldMk cId="2912263634" sldId="261"/>
            <ac:spMk id="5" creationId="{52161035-7CC3-BCA9-8571-C75A654E6CCF}"/>
          </ac:spMkLst>
        </pc:spChg>
        <pc:spChg chg="add mod">
          <ac:chgData name="Richa Gupta" userId="896987ba841141c3" providerId="LiveId" clId="{41E4490E-11FC-4779-9832-99746D10DD4D}" dt="2024-07-30T16:57:20.431" v="1094" actId="14100"/>
          <ac:spMkLst>
            <pc:docMk/>
            <pc:sldMk cId="2912263634" sldId="261"/>
            <ac:spMk id="6" creationId="{EA250195-97E9-B9B8-09E1-A947B35EB39A}"/>
          </ac:spMkLst>
        </pc:spChg>
      </pc:sldChg>
      <pc:sldChg chg="addSp modSp new mod modTransition setBg modAnim">
        <pc:chgData name="Richa Gupta" userId="896987ba841141c3" providerId="LiveId" clId="{41E4490E-11FC-4779-9832-99746D10DD4D}" dt="2024-07-31T05:51:28.035" v="2934"/>
        <pc:sldMkLst>
          <pc:docMk/>
          <pc:sldMk cId="1034376297" sldId="262"/>
        </pc:sldMkLst>
        <pc:spChg chg="add mod">
          <ac:chgData name="Richa Gupta" userId="896987ba841141c3" providerId="LiveId" clId="{41E4490E-11FC-4779-9832-99746D10DD4D}" dt="2024-07-30T17:48:53.802" v="1464" actId="1076"/>
          <ac:spMkLst>
            <pc:docMk/>
            <pc:sldMk cId="1034376297" sldId="262"/>
            <ac:spMk id="2" creationId="{B8A12393-5A69-F215-16F8-4E547E00FD6D}"/>
          </ac:spMkLst>
        </pc:spChg>
        <pc:spChg chg="add mod">
          <ac:chgData name="Richa Gupta" userId="896987ba841141c3" providerId="LiveId" clId="{41E4490E-11FC-4779-9832-99746D10DD4D}" dt="2024-07-30T17:48:47.548" v="1463" actId="1076"/>
          <ac:spMkLst>
            <pc:docMk/>
            <pc:sldMk cId="1034376297" sldId="262"/>
            <ac:spMk id="3" creationId="{3FC4615C-A3C7-8FC8-D1C7-67484D7977A5}"/>
          </ac:spMkLst>
        </pc:spChg>
        <pc:spChg chg="add mod">
          <ac:chgData name="Richa Gupta" userId="896987ba841141c3" providerId="LiveId" clId="{41E4490E-11FC-4779-9832-99746D10DD4D}" dt="2024-07-30T17:49:08.483" v="1466" actId="1076"/>
          <ac:spMkLst>
            <pc:docMk/>
            <pc:sldMk cId="1034376297" sldId="262"/>
            <ac:spMk id="4" creationId="{77EBA416-AD46-9251-44F3-4460465971A3}"/>
          </ac:spMkLst>
        </pc:spChg>
        <pc:spChg chg="add mod">
          <ac:chgData name="Richa Gupta" userId="896987ba841141c3" providerId="LiveId" clId="{41E4490E-11FC-4779-9832-99746D10DD4D}" dt="2024-07-30T17:49:16.754" v="1467" actId="1076"/>
          <ac:spMkLst>
            <pc:docMk/>
            <pc:sldMk cId="1034376297" sldId="262"/>
            <ac:spMk id="5" creationId="{03A7452E-A120-97CA-DF66-A1D99AC038C4}"/>
          </ac:spMkLst>
        </pc:spChg>
        <pc:spChg chg="add mod">
          <ac:chgData name="Richa Gupta" userId="896987ba841141c3" providerId="LiveId" clId="{41E4490E-11FC-4779-9832-99746D10DD4D}" dt="2024-07-30T17:49:01.494" v="1465" actId="1076"/>
          <ac:spMkLst>
            <pc:docMk/>
            <pc:sldMk cId="1034376297" sldId="262"/>
            <ac:spMk id="6" creationId="{9CD3A4D1-6382-A794-60E4-DEC7A12DB4EC}"/>
          </ac:spMkLst>
        </pc:spChg>
        <pc:spChg chg="add mod">
          <ac:chgData name="Richa Gupta" userId="896987ba841141c3" providerId="LiveId" clId="{41E4490E-11FC-4779-9832-99746D10DD4D}" dt="2024-07-30T17:49:29.973" v="1468" actId="1076"/>
          <ac:spMkLst>
            <pc:docMk/>
            <pc:sldMk cId="1034376297" sldId="262"/>
            <ac:spMk id="7" creationId="{D83BD7CE-24CA-FFA2-CE79-DDB534CA3550}"/>
          </ac:spMkLst>
        </pc:spChg>
        <pc:spChg chg="add mod">
          <ac:chgData name="Richa Gupta" userId="896987ba841141c3" providerId="LiveId" clId="{41E4490E-11FC-4779-9832-99746D10DD4D}" dt="2024-07-30T17:48:33.551" v="1462" actId="14838"/>
          <ac:spMkLst>
            <pc:docMk/>
            <pc:sldMk cId="1034376297" sldId="262"/>
            <ac:spMk id="8" creationId="{0ABE0B69-44D4-9932-C0BC-ED3F90519213}"/>
          </ac:spMkLst>
        </pc:spChg>
      </pc:sldChg>
      <pc:sldChg chg="new del">
        <pc:chgData name="Richa Gupta" userId="896987ba841141c3" providerId="LiveId" clId="{41E4490E-11FC-4779-9832-99746D10DD4D}" dt="2024-07-30T14:25:43.866" v="297" actId="47"/>
        <pc:sldMkLst>
          <pc:docMk/>
          <pc:sldMk cId="4270315163" sldId="262"/>
        </pc:sldMkLst>
      </pc:sldChg>
      <pc:sldChg chg="addSp modSp new mod modTransition setBg">
        <pc:chgData name="Richa Gupta" userId="896987ba841141c3" providerId="LiveId" clId="{41E4490E-11FC-4779-9832-99746D10DD4D}" dt="2024-08-01T04:47:39.686" v="3204" actId="208"/>
        <pc:sldMkLst>
          <pc:docMk/>
          <pc:sldMk cId="367258725" sldId="263"/>
        </pc:sldMkLst>
        <pc:spChg chg="add mod">
          <ac:chgData name="Richa Gupta" userId="896987ba841141c3" providerId="LiveId" clId="{41E4490E-11FC-4779-9832-99746D10DD4D}" dt="2024-08-01T04:47:35.886" v="3203" actId="208"/>
          <ac:spMkLst>
            <pc:docMk/>
            <pc:sldMk cId="367258725" sldId="263"/>
            <ac:spMk id="2" creationId="{F5F022F9-F90F-A798-F7CF-54EFD4502444}"/>
          </ac:spMkLst>
        </pc:spChg>
        <pc:spChg chg="add mod">
          <ac:chgData name="Richa Gupta" userId="896987ba841141c3" providerId="LiveId" clId="{41E4490E-11FC-4779-9832-99746D10DD4D}" dt="2024-08-01T04:47:39.686" v="3204" actId="208"/>
          <ac:spMkLst>
            <pc:docMk/>
            <pc:sldMk cId="367258725" sldId="263"/>
            <ac:spMk id="3" creationId="{46597883-E5BE-DBA3-46F6-9B60081C41AD}"/>
          </ac:spMkLst>
        </pc:spChg>
        <pc:spChg chg="add mod">
          <ac:chgData name="Richa Gupta" userId="896987ba841141c3" providerId="LiveId" clId="{41E4490E-11FC-4779-9832-99746D10DD4D}" dt="2024-07-30T15:15:35.320" v="619" actId="1076"/>
          <ac:spMkLst>
            <pc:docMk/>
            <pc:sldMk cId="367258725" sldId="263"/>
            <ac:spMk id="4" creationId="{BE2CFC6D-ABE2-34E9-4DC6-7D8652CAEC4D}"/>
          </ac:spMkLst>
        </pc:spChg>
        <pc:spChg chg="add mod">
          <ac:chgData name="Richa Gupta" userId="896987ba841141c3" providerId="LiveId" clId="{41E4490E-11FC-4779-9832-99746D10DD4D}" dt="2024-07-30T15:17:24.460" v="634" actId="1076"/>
          <ac:spMkLst>
            <pc:docMk/>
            <pc:sldMk cId="367258725" sldId="263"/>
            <ac:spMk id="5" creationId="{5D3D4081-98B9-6ADD-8220-BFA7734CE7EC}"/>
          </ac:spMkLst>
        </pc:spChg>
        <pc:spChg chg="add mod">
          <ac:chgData name="Richa Gupta" userId="896987ba841141c3" providerId="LiveId" clId="{41E4490E-11FC-4779-9832-99746D10DD4D}" dt="2024-07-30T16:59:46.353" v="1104" actId="1076"/>
          <ac:spMkLst>
            <pc:docMk/>
            <pc:sldMk cId="367258725" sldId="263"/>
            <ac:spMk id="7" creationId="{8DFE4C48-DB67-5081-A3AA-C5805C18F2E8}"/>
          </ac:spMkLst>
        </pc:spChg>
      </pc:sldChg>
      <pc:sldChg chg="new del">
        <pc:chgData name="Richa Gupta" userId="896987ba841141c3" providerId="LiveId" clId="{41E4490E-11FC-4779-9832-99746D10DD4D}" dt="2024-07-30T14:25:45.294" v="298" actId="47"/>
        <pc:sldMkLst>
          <pc:docMk/>
          <pc:sldMk cId="2940351355" sldId="263"/>
        </pc:sldMkLst>
      </pc:sldChg>
      <pc:sldChg chg="addSp delSp modSp new mod modTransition setBg">
        <pc:chgData name="Richa Gupta" userId="896987ba841141c3" providerId="LiveId" clId="{41E4490E-11FC-4779-9832-99746D10DD4D}" dt="2024-07-31T05:51:28.035" v="2934"/>
        <pc:sldMkLst>
          <pc:docMk/>
          <pc:sldMk cId="1354032620" sldId="264"/>
        </pc:sldMkLst>
        <pc:spChg chg="add del">
          <ac:chgData name="Richa Gupta" userId="896987ba841141c3" providerId="LiveId" clId="{41E4490E-11FC-4779-9832-99746D10DD4D}" dt="2024-07-30T15:18:13.210" v="636" actId="478"/>
          <ac:spMkLst>
            <pc:docMk/>
            <pc:sldMk cId="1354032620" sldId="264"/>
            <ac:spMk id="2" creationId="{56AF1330-1F29-D44E-5E19-C4E93D022C63}"/>
          </ac:spMkLst>
        </pc:spChg>
        <pc:spChg chg="add mod">
          <ac:chgData name="Richa Gupta" userId="896987ba841141c3" providerId="LiveId" clId="{41E4490E-11FC-4779-9832-99746D10DD4D}" dt="2024-07-30T15:27:27.683" v="667" actId="14100"/>
          <ac:spMkLst>
            <pc:docMk/>
            <pc:sldMk cId="1354032620" sldId="264"/>
            <ac:spMk id="3" creationId="{194643AE-7603-5834-6094-5C9CA4C8B60B}"/>
          </ac:spMkLst>
        </pc:spChg>
        <pc:spChg chg="add mod">
          <ac:chgData name="Richa Gupta" userId="896987ba841141c3" providerId="LiveId" clId="{41E4490E-11FC-4779-9832-99746D10DD4D}" dt="2024-07-30T15:28:13.651" v="670" actId="207"/>
          <ac:spMkLst>
            <pc:docMk/>
            <pc:sldMk cId="1354032620" sldId="264"/>
            <ac:spMk id="4" creationId="{A60D97D9-DE44-E8BC-A1C8-F7A87ABAB339}"/>
          </ac:spMkLst>
        </pc:spChg>
        <pc:spChg chg="add mod">
          <ac:chgData name="Richa Gupta" userId="896987ba841141c3" providerId="LiveId" clId="{41E4490E-11FC-4779-9832-99746D10DD4D}" dt="2024-07-30T15:38:09.849" v="699" actId="1076"/>
          <ac:spMkLst>
            <pc:docMk/>
            <pc:sldMk cId="1354032620" sldId="264"/>
            <ac:spMk id="5" creationId="{DA8394A0-3FE3-C6BE-C3E4-9572C1422FAA}"/>
          </ac:spMkLst>
        </pc:spChg>
        <pc:spChg chg="add mod">
          <ac:chgData name="Richa Gupta" userId="896987ba841141c3" providerId="LiveId" clId="{41E4490E-11FC-4779-9832-99746D10DD4D}" dt="2024-07-30T15:39:25.195" v="717" actId="1076"/>
          <ac:spMkLst>
            <pc:docMk/>
            <pc:sldMk cId="1354032620" sldId="264"/>
            <ac:spMk id="6" creationId="{7F65559C-55BA-5103-4755-F92EB706FEB3}"/>
          </ac:spMkLst>
        </pc:spChg>
        <pc:spChg chg="add mod">
          <ac:chgData name="Richa Gupta" userId="896987ba841141c3" providerId="LiveId" clId="{41E4490E-11FC-4779-9832-99746D10DD4D}" dt="2024-07-30T17:04:54.161" v="1187" actId="14100"/>
          <ac:spMkLst>
            <pc:docMk/>
            <pc:sldMk cId="1354032620" sldId="264"/>
            <ac:spMk id="7" creationId="{69FA0CAB-8659-0C18-6F78-30FCBE4E6A24}"/>
          </ac:spMkLst>
        </pc:spChg>
      </pc:sldChg>
      <pc:sldChg chg="new del">
        <pc:chgData name="Richa Gupta" userId="896987ba841141c3" providerId="LiveId" clId="{41E4490E-11FC-4779-9832-99746D10DD4D}" dt="2024-07-30T14:25:45.815" v="299" actId="47"/>
        <pc:sldMkLst>
          <pc:docMk/>
          <pc:sldMk cId="2859540156" sldId="264"/>
        </pc:sldMkLst>
      </pc:sldChg>
      <pc:sldChg chg="addSp delSp modSp new mod modTransition setBg">
        <pc:chgData name="Richa Gupta" userId="896987ba841141c3" providerId="LiveId" clId="{41E4490E-11FC-4779-9832-99746D10DD4D}" dt="2024-07-31T05:51:28.035" v="2934"/>
        <pc:sldMkLst>
          <pc:docMk/>
          <pc:sldMk cId="386754486" sldId="265"/>
        </pc:sldMkLst>
        <pc:spChg chg="add del mod">
          <ac:chgData name="Richa Gupta" userId="896987ba841141c3" providerId="LiveId" clId="{41E4490E-11FC-4779-9832-99746D10DD4D}" dt="2024-07-30T15:31:21.948" v="681" actId="478"/>
          <ac:spMkLst>
            <pc:docMk/>
            <pc:sldMk cId="386754486" sldId="265"/>
            <ac:spMk id="2" creationId="{BAF7B6FC-34B2-1E66-B066-BE82A7F90F5E}"/>
          </ac:spMkLst>
        </pc:spChg>
        <pc:spChg chg="add mod">
          <ac:chgData name="Richa Gupta" userId="896987ba841141c3" providerId="LiveId" clId="{41E4490E-11FC-4779-9832-99746D10DD4D}" dt="2024-07-30T15:43:47.636" v="736" actId="1076"/>
          <ac:spMkLst>
            <pc:docMk/>
            <pc:sldMk cId="386754486" sldId="265"/>
            <ac:spMk id="3" creationId="{4D0B7C15-2453-1F06-1437-CF3C3B1A6E22}"/>
          </ac:spMkLst>
        </pc:spChg>
        <pc:spChg chg="add mod">
          <ac:chgData name="Richa Gupta" userId="896987ba841141c3" providerId="LiveId" clId="{41E4490E-11FC-4779-9832-99746D10DD4D}" dt="2024-07-30T15:43:50.621" v="737" actId="1076"/>
          <ac:spMkLst>
            <pc:docMk/>
            <pc:sldMk cId="386754486" sldId="265"/>
            <ac:spMk id="4" creationId="{2FF3C4F2-F17C-6637-63FC-A050EDB62F4B}"/>
          </ac:spMkLst>
        </pc:spChg>
        <pc:spChg chg="add mod">
          <ac:chgData name="Richa Gupta" userId="896987ba841141c3" providerId="LiveId" clId="{41E4490E-11FC-4779-9832-99746D10DD4D}" dt="2024-07-30T15:45:07.148" v="762" actId="1076"/>
          <ac:spMkLst>
            <pc:docMk/>
            <pc:sldMk cId="386754486" sldId="265"/>
            <ac:spMk id="5" creationId="{6A02EC2E-8A12-C020-5A02-7295A58393D5}"/>
          </ac:spMkLst>
        </pc:spChg>
        <pc:spChg chg="add mod">
          <ac:chgData name="Richa Gupta" userId="896987ba841141c3" providerId="LiveId" clId="{41E4490E-11FC-4779-9832-99746D10DD4D}" dt="2024-07-30T15:45:59.793" v="781" actId="1076"/>
          <ac:spMkLst>
            <pc:docMk/>
            <pc:sldMk cId="386754486" sldId="265"/>
            <ac:spMk id="6" creationId="{44921FEA-C0B7-7F69-4413-0C2621501C78}"/>
          </ac:spMkLst>
        </pc:spChg>
        <pc:spChg chg="add mod">
          <ac:chgData name="Richa Gupta" userId="896987ba841141c3" providerId="LiveId" clId="{41E4490E-11FC-4779-9832-99746D10DD4D}" dt="2024-07-30T17:04:43.129" v="1186" actId="14100"/>
          <ac:spMkLst>
            <pc:docMk/>
            <pc:sldMk cId="386754486" sldId="265"/>
            <ac:spMk id="7" creationId="{78925907-949B-D695-6C16-75220464CA2F}"/>
          </ac:spMkLst>
        </pc:spChg>
      </pc:sldChg>
      <pc:sldChg chg="delSp new del mod">
        <pc:chgData name="Richa Gupta" userId="896987ba841141c3" providerId="LiveId" clId="{41E4490E-11FC-4779-9832-99746D10DD4D}" dt="2024-07-30T14:25:46.359" v="300" actId="47"/>
        <pc:sldMkLst>
          <pc:docMk/>
          <pc:sldMk cId="3778307996" sldId="265"/>
        </pc:sldMkLst>
        <pc:spChg chg="del">
          <ac:chgData name="Richa Gupta" userId="896987ba841141c3" providerId="LiveId" clId="{41E4490E-11FC-4779-9832-99746D10DD4D}" dt="2024-07-30T14:12:31.048" v="265" actId="478"/>
          <ac:spMkLst>
            <pc:docMk/>
            <pc:sldMk cId="3778307996" sldId="265"/>
            <ac:spMk id="2" creationId="{15A8DE34-D1CE-7D54-813A-5E6DB87130F0}"/>
          </ac:spMkLst>
        </pc:spChg>
        <pc:spChg chg="del">
          <ac:chgData name="Richa Gupta" userId="896987ba841141c3" providerId="LiveId" clId="{41E4490E-11FC-4779-9832-99746D10DD4D}" dt="2024-07-30T14:12:34.507" v="266" actId="478"/>
          <ac:spMkLst>
            <pc:docMk/>
            <pc:sldMk cId="3778307996" sldId="265"/>
            <ac:spMk id="3" creationId="{4DAD6F4E-99CA-A09A-BDE2-F809131DAC32}"/>
          </ac:spMkLst>
        </pc:spChg>
      </pc:sldChg>
      <pc:sldChg chg="addSp modSp new mod modTransition setBg">
        <pc:chgData name="Richa Gupta" userId="896987ba841141c3" providerId="LiveId" clId="{41E4490E-11FC-4779-9832-99746D10DD4D}" dt="2024-07-31T05:51:28.035" v="2934"/>
        <pc:sldMkLst>
          <pc:docMk/>
          <pc:sldMk cId="2153128576" sldId="266"/>
        </pc:sldMkLst>
        <pc:spChg chg="add mod">
          <ac:chgData name="Richa Gupta" userId="896987ba841141c3" providerId="LiveId" clId="{41E4490E-11FC-4779-9832-99746D10DD4D}" dt="2024-07-30T16:29:46.491" v="946" actId="207"/>
          <ac:spMkLst>
            <pc:docMk/>
            <pc:sldMk cId="2153128576" sldId="266"/>
            <ac:spMk id="2" creationId="{7985DD33-9854-2AB8-AEE3-C07868A63F74}"/>
          </ac:spMkLst>
        </pc:spChg>
        <pc:spChg chg="add mod">
          <ac:chgData name="Richa Gupta" userId="896987ba841141c3" providerId="LiveId" clId="{41E4490E-11FC-4779-9832-99746D10DD4D}" dt="2024-07-30T16:27:16.442" v="939" actId="14838"/>
          <ac:spMkLst>
            <pc:docMk/>
            <pc:sldMk cId="2153128576" sldId="266"/>
            <ac:spMk id="3" creationId="{89DD9A4B-25A1-F67A-4AAC-6A201B85107A}"/>
          </ac:spMkLst>
        </pc:spChg>
      </pc:sldChg>
      <pc:sldChg chg="addSp delSp modSp new mod modTransition setBg">
        <pc:chgData name="Richa Gupta" userId="896987ba841141c3" providerId="LiveId" clId="{41E4490E-11FC-4779-9832-99746D10DD4D}" dt="2024-07-31T05:51:28.035" v="2934"/>
        <pc:sldMkLst>
          <pc:docMk/>
          <pc:sldMk cId="1780958867" sldId="267"/>
        </pc:sldMkLst>
        <pc:spChg chg="add del mod">
          <ac:chgData name="Richa Gupta" userId="896987ba841141c3" providerId="LiveId" clId="{41E4490E-11FC-4779-9832-99746D10DD4D}" dt="2024-07-30T17:24:55.842" v="1311" actId="478"/>
          <ac:spMkLst>
            <pc:docMk/>
            <pc:sldMk cId="1780958867" sldId="267"/>
            <ac:spMk id="2" creationId="{08579D92-1F5D-1CFB-B927-27D635358D14}"/>
          </ac:spMkLst>
        </pc:spChg>
        <pc:spChg chg="add mod">
          <ac:chgData name="Richa Gupta" userId="896987ba841141c3" providerId="LiveId" clId="{41E4490E-11FC-4779-9832-99746D10DD4D}" dt="2024-07-30T17:28:03.586" v="1353" actId="1076"/>
          <ac:spMkLst>
            <pc:docMk/>
            <pc:sldMk cId="1780958867" sldId="267"/>
            <ac:spMk id="3" creationId="{01BFFA33-20D2-B5D1-7585-463B0C0A24D8}"/>
          </ac:spMkLst>
        </pc:spChg>
        <pc:spChg chg="add mod">
          <ac:chgData name="Richa Gupta" userId="896987ba841141c3" providerId="LiveId" clId="{41E4490E-11FC-4779-9832-99746D10DD4D}" dt="2024-07-30T17:31:06.453" v="1359" actId="208"/>
          <ac:spMkLst>
            <pc:docMk/>
            <pc:sldMk cId="1780958867" sldId="267"/>
            <ac:spMk id="4" creationId="{42A2C7DC-E35A-F775-8D7B-E76CDFB6328E}"/>
          </ac:spMkLst>
        </pc:spChg>
      </pc:sldChg>
      <pc:sldChg chg="addSp delSp modSp new mod modTransition setBg">
        <pc:chgData name="Richa Gupta" userId="896987ba841141c3" providerId="LiveId" clId="{41E4490E-11FC-4779-9832-99746D10DD4D}" dt="2024-07-31T05:51:28.035" v="2934"/>
        <pc:sldMkLst>
          <pc:docMk/>
          <pc:sldMk cId="2239544014" sldId="268"/>
        </pc:sldMkLst>
        <pc:spChg chg="add mod">
          <ac:chgData name="Richa Gupta" userId="896987ba841141c3" providerId="LiveId" clId="{41E4490E-11FC-4779-9832-99746D10DD4D}" dt="2024-07-31T04:44:18.202" v="2906" actId="1076"/>
          <ac:spMkLst>
            <pc:docMk/>
            <pc:sldMk cId="2239544014" sldId="268"/>
            <ac:spMk id="2" creationId="{7EAE6200-6335-A4F2-81F0-95D859A90C5B}"/>
          </ac:spMkLst>
        </pc:spChg>
        <pc:spChg chg="add mod">
          <ac:chgData name="Richa Gupta" userId="896987ba841141c3" providerId="LiveId" clId="{41E4490E-11FC-4779-9832-99746D10DD4D}" dt="2024-07-31T04:43:36.436" v="2894" actId="1076"/>
          <ac:spMkLst>
            <pc:docMk/>
            <pc:sldMk cId="2239544014" sldId="268"/>
            <ac:spMk id="3" creationId="{3AFF67D3-542C-9388-994A-E56F0D888B1C}"/>
          </ac:spMkLst>
        </pc:spChg>
        <pc:spChg chg="add del mod">
          <ac:chgData name="Richa Gupta" userId="896987ba841141c3" providerId="LiveId" clId="{41E4490E-11FC-4779-9832-99746D10DD4D}" dt="2024-07-30T17:59:12.423" v="1555" actId="478"/>
          <ac:spMkLst>
            <pc:docMk/>
            <pc:sldMk cId="2239544014" sldId="268"/>
            <ac:spMk id="3" creationId="{E724A0DD-46D1-997B-274F-8739515C3910}"/>
          </ac:spMkLst>
        </pc:spChg>
        <pc:spChg chg="add mod">
          <ac:chgData name="Richa Gupta" userId="896987ba841141c3" providerId="LiveId" clId="{41E4490E-11FC-4779-9832-99746D10DD4D}" dt="2024-07-31T03:58:10.304" v="2141" actId="14100"/>
          <ac:spMkLst>
            <pc:docMk/>
            <pc:sldMk cId="2239544014" sldId="268"/>
            <ac:spMk id="3" creationId="{EDB8B347-D346-A2EA-4098-79463F9D4A27}"/>
          </ac:spMkLst>
        </pc:spChg>
        <pc:spChg chg="add mod">
          <ac:chgData name="Richa Gupta" userId="896987ba841141c3" providerId="LiveId" clId="{41E4490E-11FC-4779-9832-99746D10DD4D}" dt="2024-07-31T04:43:16.742" v="2892" actId="20577"/>
          <ac:spMkLst>
            <pc:docMk/>
            <pc:sldMk cId="2239544014" sldId="268"/>
            <ac:spMk id="4" creationId="{87964DE9-542A-7752-399C-53A6266CCD8A}"/>
          </ac:spMkLst>
        </pc:spChg>
        <pc:spChg chg="add mod">
          <ac:chgData name="Richa Gupta" userId="896987ba841141c3" providerId="LiveId" clId="{41E4490E-11FC-4779-9832-99746D10DD4D}" dt="2024-07-31T04:44:47.199" v="2911" actId="14100"/>
          <ac:spMkLst>
            <pc:docMk/>
            <pc:sldMk cId="2239544014" sldId="268"/>
            <ac:spMk id="5" creationId="{3B61E014-6D4B-EC87-0F53-F9E986998EED}"/>
          </ac:spMkLst>
        </pc:spChg>
        <pc:spChg chg="add mod">
          <ac:chgData name="Richa Gupta" userId="896987ba841141c3" providerId="LiveId" clId="{41E4490E-11FC-4779-9832-99746D10DD4D}" dt="2024-07-31T04:45:23.830" v="2919" actId="14100"/>
          <ac:spMkLst>
            <pc:docMk/>
            <pc:sldMk cId="2239544014" sldId="268"/>
            <ac:spMk id="6" creationId="{630F5114-CE28-DBF3-6810-E16DD4747BD5}"/>
          </ac:spMkLst>
        </pc:spChg>
        <pc:spChg chg="add mod">
          <ac:chgData name="Richa Gupta" userId="896987ba841141c3" providerId="LiveId" clId="{41E4490E-11FC-4779-9832-99746D10DD4D}" dt="2024-07-31T04:44:43.948" v="2910" actId="255"/>
          <ac:spMkLst>
            <pc:docMk/>
            <pc:sldMk cId="2239544014" sldId="268"/>
            <ac:spMk id="7" creationId="{3478824A-B167-AB06-DE86-0D2C1CC6D77F}"/>
          </ac:spMkLst>
        </pc:spChg>
        <pc:spChg chg="add mod">
          <ac:chgData name="Richa Gupta" userId="896987ba841141c3" providerId="LiveId" clId="{41E4490E-11FC-4779-9832-99746D10DD4D}" dt="2024-07-31T04:44:36.899" v="2909" actId="1076"/>
          <ac:spMkLst>
            <pc:docMk/>
            <pc:sldMk cId="2239544014" sldId="268"/>
            <ac:spMk id="8" creationId="{CD078E91-46F7-ECCE-042E-1239FD3046F7}"/>
          </ac:spMkLst>
        </pc:spChg>
        <pc:spChg chg="add mod">
          <ac:chgData name="Richa Gupta" userId="896987ba841141c3" providerId="LiveId" clId="{41E4490E-11FC-4779-9832-99746D10DD4D}" dt="2024-07-31T04:45:05.385" v="2915" actId="20578"/>
          <ac:spMkLst>
            <pc:docMk/>
            <pc:sldMk cId="2239544014" sldId="268"/>
            <ac:spMk id="9" creationId="{72C7A47B-940D-5D16-D897-FF62BE25B150}"/>
          </ac:spMkLst>
        </pc:spChg>
        <pc:spChg chg="add mod">
          <ac:chgData name="Richa Gupta" userId="896987ba841141c3" providerId="LiveId" clId="{41E4490E-11FC-4779-9832-99746D10DD4D}" dt="2024-07-31T03:58:02.988" v="2140" actId="1076"/>
          <ac:spMkLst>
            <pc:docMk/>
            <pc:sldMk cId="2239544014" sldId="268"/>
            <ac:spMk id="10" creationId="{713271AB-39C7-7642-39BE-27089FC4D481}"/>
          </ac:spMkLst>
        </pc:spChg>
        <pc:spChg chg="del mod">
          <ac:chgData name="Richa Gupta" userId="896987ba841141c3" providerId="LiveId" clId="{41E4490E-11FC-4779-9832-99746D10DD4D}" dt="2024-07-31T04:45:40.464" v="2923" actId="478"/>
          <ac:spMkLst>
            <pc:docMk/>
            <pc:sldMk cId="2239544014" sldId="268"/>
            <ac:spMk id="12" creationId="{3AFF67D3-542C-9388-994A-E56F0D888B1C}"/>
          </ac:spMkLst>
        </pc:spChg>
      </pc:sldChg>
      <pc:sldChg chg="addSp delSp modSp new mod modTransition setBg">
        <pc:chgData name="Richa Gupta" userId="896987ba841141c3" providerId="LiveId" clId="{41E4490E-11FC-4779-9832-99746D10DD4D}" dt="2024-08-01T02:16:56.452" v="3199" actId="1582"/>
        <pc:sldMkLst>
          <pc:docMk/>
          <pc:sldMk cId="928138591" sldId="269"/>
        </pc:sldMkLst>
        <pc:spChg chg="add mod">
          <ac:chgData name="Richa Gupta" userId="896987ba841141c3" providerId="LiveId" clId="{41E4490E-11FC-4779-9832-99746D10DD4D}" dt="2024-08-01T02:16:29.434" v="3195" actId="1582"/>
          <ac:spMkLst>
            <pc:docMk/>
            <pc:sldMk cId="928138591" sldId="269"/>
            <ac:spMk id="2" creationId="{87179467-7291-3686-E39D-A7705FD3CBBE}"/>
          </ac:spMkLst>
        </pc:spChg>
        <pc:spChg chg="add mod">
          <ac:chgData name="Richa Gupta" userId="896987ba841141c3" providerId="LiveId" clId="{41E4490E-11FC-4779-9832-99746D10DD4D}" dt="2024-08-01T02:16:56.452" v="3199" actId="1582"/>
          <ac:spMkLst>
            <pc:docMk/>
            <pc:sldMk cId="928138591" sldId="269"/>
            <ac:spMk id="3" creationId="{1CD4E714-1228-F15E-20B0-A1BF99E4AEA4}"/>
          </ac:spMkLst>
        </pc:spChg>
        <pc:spChg chg="add mod">
          <ac:chgData name="Richa Gupta" userId="896987ba841141c3" providerId="LiveId" clId="{41E4490E-11FC-4779-9832-99746D10DD4D}" dt="2024-08-01T02:16:47.611" v="3198" actId="1582"/>
          <ac:spMkLst>
            <pc:docMk/>
            <pc:sldMk cId="928138591" sldId="269"/>
            <ac:spMk id="4" creationId="{B622A557-FE58-20B8-04E1-08C4385F46F5}"/>
          </ac:spMkLst>
        </pc:spChg>
        <pc:spChg chg="add mod">
          <ac:chgData name="Richa Gupta" userId="896987ba841141c3" providerId="LiveId" clId="{41E4490E-11FC-4779-9832-99746D10DD4D}" dt="2024-08-01T02:12:15.591" v="3182" actId="1076"/>
          <ac:spMkLst>
            <pc:docMk/>
            <pc:sldMk cId="928138591" sldId="269"/>
            <ac:spMk id="5" creationId="{DDE95AFC-2F54-D523-023C-BDD92974062F}"/>
          </ac:spMkLst>
        </pc:spChg>
        <pc:spChg chg="add del mod">
          <ac:chgData name="Richa Gupta" userId="896987ba841141c3" providerId="LiveId" clId="{41E4490E-11FC-4779-9832-99746D10DD4D}" dt="2024-07-31T04:20:12.596" v="2815"/>
          <ac:spMkLst>
            <pc:docMk/>
            <pc:sldMk cId="928138591" sldId="269"/>
            <ac:spMk id="6" creationId="{EAB1C4B4-F04B-4B89-C74A-E759BCE2080F}"/>
          </ac:spMkLst>
        </pc:spChg>
        <pc:spChg chg="add mod">
          <ac:chgData name="Richa Gupta" userId="896987ba841141c3" providerId="LiveId" clId="{41E4490E-11FC-4779-9832-99746D10DD4D}" dt="2024-08-01T02:16:39.121" v="3197" actId="1582"/>
          <ac:spMkLst>
            <pc:docMk/>
            <pc:sldMk cId="928138591" sldId="269"/>
            <ac:spMk id="7" creationId="{3E163169-D3A8-0378-7117-C9D514A8B149}"/>
          </ac:spMkLst>
        </pc:spChg>
        <pc:spChg chg="add mod">
          <ac:chgData name="Richa Gupta" userId="896987ba841141c3" providerId="LiveId" clId="{41E4490E-11FC-4779-9832-99746D10DD4D}" dt="2024-08-01T02:12:53.318" v="3192" actId="1076"/>
          <ac:spMkLst>
            <pc:docMk/>
            <pc:sldMk cId="928138591" sldId="269"/>
            <ac:spMk id="8" creationId="{45D4B089-7354-553B-DDB2-FBD2C3F91C5D}"/>
          </ac:spMkLst>
        </pc:spChg>
        <pc:spChg chg="add mod">
          <ac:chgData name="Richa Gupta" userId="896987ba841141c3" providerId="LiveId" clId="{41E4490E-11FC-4779-9832-99746D10DD4D}" dt="2024-07-31T04:22:29.074" v="2881" actId="1076"/>
          <ac:spMkLst>
            <pc:docMk/>
            <pc:sldMk cId="928138591" sldId="269"/>
            <ac:spMk id="9" creationId="{823AC362-C27A-5452-C1B1-BC4046DFD4DD}"/>
          </ac:spMkLst>
        </pc:spChg>
      </pc:sldChg>
      <pc:sldChg chg="addSp modSp new mod setBg">
        <pc:chgData name="Richa Gupta" userId="896987ba841141c3" providerId="LiveId" clId="{41E4490E-11FC-4779-9832-99746D10DD4D}" dt="2024-08-01T02:10:14.051" v="3177" actId="14838"/>
        <pc:sldMkLst>
          <pc:docMk/>
          <pc:sldMk cId="1588437437" sldId="270"/>
        </pc:sldMkLst>
        <pc:spChg chg="add mod">
          <ac:chgData name="Richa Gupta" userId="896987ba841141c3" providerId="LiveId" clId="{41E4490E-11FC-4779-9832-99746D10DD4D}" dt="2024-08-01T02:07:16.354" v="3136" actId="14100"/>
          <ac:spMkLst>
            <pc:docMk/>
            <pc:sldMk cId="1588437437" sldId="270"/>
            <ac:spMk id="2" creationId="{19B05072-C5F9-FEE5-0BEC-D0352DADE15F}"/>
          </ac:spMkLst>
        </pc:spChg>
        <pc:spChg chg="add mod">
          <ac:chgData name="Richa Gupta" userId="896987ba841141c3" providerId="LiveId" clId="{41E4490E-11FC-4779-9832-99746D10DD4D}" dt="2024-08-01T02:08:13.594" v="3146" actId="1076"/>
          <ac:spMkLst>
            <pc:docMk/>
            <pc:sldMk cId="1588437437" sldId="270"/>
            <ac:spMk id="3" creationId="{F46EE7C6-088F-7BA9-34A5-65DA66701583}"/>
          </ac:spMkLst>
        </pc:spChg>
        <pc:spChg chg="add mod">
          <ac:chgData name="Richa Gupta" userId="896987ba841141c3" providerId="LiveId" clId="{41E4490E-11FC-4779-9832-99746D10DD4D}" dt="2024-08-01T02:06:35.592" v="3132" actId="14100"/>
          <ac:spMkLst>
            <pc:docMk/>
            <pc:sldMk cId="1588437437" sldId="270"/>
            <ac:spMk id="4" creationId="{3CAE752B-DB54-2C67-B2C1-B5ECF23C95C6}"/>
          </ac:spMkLst>
        </pc:spChg>
        <pc:spChg chg="add mod">
          <ac:chgData name="Richa Gupta" userId="896987ba841141c3" providerId="LiveId" clId="{41E4490E-11FC-4779-9832-99746D10DD4D}" dt="2024-08-01T02:05:42.618" v="3124" actId="1076"/>
          <ac:spMkLst>
            <pc:docMk/>
            <pc:sldMk cId="1588437437" sldId="270"/>
            <ac:spMk id="5" creationId="{A216E24D-F677-03B2-E5EF-50C3A64F4803}"/>
          </ac:spMkLst>
        </pc:spChg>
        <pc:spChg chg="add mod">
          <ac:chgData name="Richa Gupta" userId="896987ba841141c3" providerId="LiveId" clId="{41E4490E-11FC-4779-9832-99746D10DD4D}" dt="2024-08-01T02:07:44.741" v="3141" actId="14838"/>
          <ac:spMkLst>
            <pc:docMk/>
            <pc:sldMk cId="1588437437" sldId="270"/>
            <ac:spMk id="6" creationId="{B1BD68FF-5D2D-BA0A-DF7F-6AFB0F1CCC6C}"/>
          </ac:spMkLst>
        </pc:spChg>
        <pc:spChg chg="add mod">
          <ac:chgData name="Richa Gupta" userId="896987ba841141c3" providerId="LiveId" clId="{41E4490E-11FC-4779-9832-99746D10DD4D}" dt="2024-08-01T02:07:58.893" v="3144" actId="1076"/>
          <ac:spMkLst>
            <pc:docMk/>
            <pc:sldMk cId="1588437437" sldId="270"/>
            <ac:spMk id="7" creationId="{6E1D0FF4-ED40-AE31-253F-7DC2914273A9}"/>
          </ac:spMkLst>
        </pc:spChg>
        <pc:spChg chg="add mod">
          <ac:chgData name="Richa Gupta" userId="896987ba841141c3" providerId="LiveId" clId="{41E4490E-11FC-4779-9832-99746D10DD4D}" dt="2024-08-01T02:10:14.051" v="3177" actId="14838"/>
          <ac:spMkLst>
            <pc:docMk/>
            <pc:sldMk cId="1588437437" sldId="270"/>
            <ac:spMk id="8" creationId="{6497101B-49FF-9A2D-0F55-4EBA73840A20}"/>
          </ac:spMkLst>
        </pc:spChg>
      </pc:sldChg>
      <pc:sldMasterChg chg="setBg modSldLayout">
        <pc:chgData name="Richa Gupta" userId="896987ba841141c3" providerId="LiveId" clId="{41E4490E-11FC-4779-9832-99746D10DD4D}" dt="2024-07-30T16:18:31.434" v="895"/>
        <pc:sldMasterMkLst>
          <pc:docMk/>
          <pc:sldMasterMk cId="1477279153" sldId="2147483756"/>
        </pc:sldMasterMkLst>
        <pc:sldLayoutChg chg="setBg">
          <pc:chgData name="Richa Gupta" userId="896987ba841141c3" providerId="LiveId" clId="{41E4490E-11FC-4779-9832-99746D10DD4D}" dt="2024-07-30T16:18:31.434" v="895"/>
          <pc:sldLayoutMkLst>
            <pc:docMk/>
            <pc:sldMasterMk cId="1477279153" sldId="2147483756"/>
            <pc:sldLayoutMk cId="2672362302" sldId="2147483757"/>
          </pc:sldLayoutMkLst>
        </pc:sldLayoutChg>
        <pc:sldLayoutChg chg="setBg">
          <pc:chgData name="Richa Gupta" userId="896987ba841141c3" providerId="LiveId" clId="{41E4490E-11FC-4779-9832-99746D10DD4D}" dt="2024-07-30T16:18:31.434" v="895"/>
          <pc:sldLayoutMkLst>
            <pc:docMk/>
            <pc:sldMasterMk cId="1477279153" sldId="2147483756"/>
            <pc:sldLayoutMk cId="1761851127" sldId="2147483758"/>
          </pc:sldLayoutMkLst>
        </pc:sldLayoutChg>
        <pc:sldLayoutChg chg="setBg">
          <pc:chgData name="Richa Gupta" userId="896987ba841141c3" providerId="LiveId" clId="{41E4490E-11FC-4779-9832-99746D10DD4D}" dt="2024-07-30T16:18:31.434" v="895"/>
          <pc:sldLayoutMkLst>
            <pc:docMk/>
            <pc:sldMasterMk cId="1477279153" sldId="2147483756"/>
            <pc:sldLayoutMk cId="3986464467" sldId="2147483759"/>
          </pc:sldLayoutMkLst>
        </pc:sldLayoutChg>
        <pc:sldLayoutChg chg="setBg">
          <pc:chgData name="Richa Gupta" userId="896987ba841141c3" providerId="LiveId" clId="{41E4490E-11FC-4779-9832-99746D10DD4D}" dt="2024-07-30T16:18:31.434" v="895"/>
          <pc:sldLayoutMkLst>
            <pc:docMk/>
            <pc:sldMasterMk cId="1477279153" sldId="2147483756"/>
            <pc:sldLayoutMk cId="3256040119" sldId="2147483760"/>
          </pc:sldLayoutMkLst>
        </pc:sldLayoutChg>
        <pc:sldLayoutChg chg="setBg">
          <pc:chgData name="Richa Gupta" userId="896987ba841141c3" providerId="LiveId" clId="{41E4490E-11FC-4779-9832-99746D10DD4D}" dt="2024-07-30T16:18:31.434" v="895"/>
          <pc:sldLayoutMkLst>
            <pc:docMk/>
            <pc:sldMasterMk cId="1477279153" sldId="2147483756"/>
            <pc:sldLayoutMk cId="4249330780" sldId="2147483761"/>
          </pc:sldLayoutMkLst>
        </pc:sldLayoutChg>
        <pc:sldLayoutChg chg="setBg">
          <pc:chgData name="Richa Gupta" userId="896987ba841141c3" providerId="LiveId" clId="{41E4490E-11FC-4779-9832-99746D10DD4D}" dt="2024-07-30T16:18:31.434" v="895"/>
          <pc:sldLayoutMkLst>
            <pc:docMk/>
            <pc:sldMasterMk cId="1477279153" sldId="2147483756"/>
            <pc:sldLayoutMk cId="1959886155" sldId="2147483762"/>
          </pc:sldLayoutMkLst>
        </pc:sldLayoutChg>
        <pc:sldLayoutChg chg="setBg">
          <pc:chgData name="Richa Gupta" userId="896987ba841141c3" providerId="LiveId" clId="{41E4490E-11FC-4779-9832-99746D10DD4D}" dt="2024-07-30T16:18:31.434" v="895"/>
          <pc:sldLayoutMkLst>
            <pc:docMk/>
            <pc:sldMasterMk cId="1477279153" sldId="2147483756"/>
            <pc:sldLayoutMk cId="3177332092" sldId="2147483763"/>
          </pc:sldLayoutMkLst>
        </pc:sldLayoutChg>
        <pc:sldLayoutChg chg="setBg">
          <pc:chgData name="Richa Gupta" userId="896987ba841141c3" providerId="LiveId" clId="{41E4490E-11FC-4779-9832-99746D10DD4D}" dt="2024-07-30T16:18:31.434" v="895"/>
          <pc:sldLayoutMkLst>
            <pc:docMk/>
            <pc:sldMasterMk cId="1477279153" sldId="2147483756"/>
            <pc:sldLayoutMk cId="3943245944" sldId="2147483764"/>
          </pc:sldLayoutMkLst>
        </pc:sldLayoutChg>
        <pc:sldLayoutChg chg="setBg">
          <pc:chgData name="Richa Gupta" userId="896987ba841141c3" providerId="LiveId" clId="{41E4490E-11FC-4779-9832-99746D10DD4D}" dt="2024-07-30T16:18:31.434" v="895"/>
          <pc:sldLayoutMkLst>
            <pc:docMk/>
            <pc:sldMasterMk cId="1477279153" sldId="2147483756"/>
            <pc:sldLayoutMk cId="236986462" sldId="2147483765"/>
          </pc:sldLayoutMkLst>
        </pc:sldLayoutChg>
        <pc:sldLayoutChg chg="setBg">
          <pc:chgData name="Richa Gupta" userId="896987ba841141c3" providerId="LiveId" clId="{41E4490E-11FC-4779-9832-99746D10DD4D}" dt="2024-07-30T16:18:31.434" v="895"/>
          <pc:sldLayoutMkLst>
            <pc:docMk/>
            <pc:sldMasterMk cId="1477279153" sldId="2147483756"/>
            <pc:sldLayoutMk cId="3020572089" sldId="2147483766"/>
          </pc:sldLayoutMkLst>
        </pc:sldLayoutChg>
        <pc:sldLayoutChg chg="setBg">
          <pc:chgData name="Richa Gupta" userId="896987ba841141c3" providerId="LiveId" clId="{41E4490E-11FC-4779-9832-99746D10DD4D}" dt="2024-07-30T16:18:31.434" v="895"/>
          <pc:sldLayoutMkLst>
            <pc:docMk/>
            <pc:sldMasterMk cId="1477279153" sldId="2147483756"/>
            <pc:sldLayoutMk cId="1759311581" sldId="2147483767"/>
          </pc:sldLayoutMkLst>
        </pc:sldLayoutChg>
      </pc:sldMasterChg>
      <pc:sldMasterChg chg="modTransition modSldLayout">
        <pc:chgData name="Richa Gupta" userId="896987ba841141c3" providerId="LiveId" clId="{41E4490E-11FC-4779-9832-99746D10DD4D}" dt="2024-07-31T05:51:28.035" v="2934"/>
        <pc:sldMasterMkLst>
          <pc:docMk/>
          <pc:sldMasterMk cId="29645703" sldId="2147483780"/>
        </pc:sldMasterMkLst>
        <pc:sldLayoutChg chg="modTransition">
          <pc:chgData name="Richa Gupta" userId="896987ba841141c3" providerId="LiveId" clId="{41E4490E-11FC-4779-9832-99746D10DD4D}" dt="2024-07-31T05:51:28.035" v="2934"/>
          <pc:sldLayoutMkLst>
            <pc:docMk/>
            <pc:sldMasterMk cId="29645703" sldId="2147483780"/>
            <pc:sldLayoutMk cId="47195886" sldId="2147483781"/>
          </pc:sldLayoutMkLst>
        </pc:sldLayoutChg>
        <pc:sldLayoutChg chg="modTransition">
          <pc:chgData name="Richa Gupta" userId="896987ba841141c3" providerId="LiveId" clId="{41E4490E-11FC-4779-9832-99746D10DD4D}" dt="2024-07-31T05:51:28.035" v="2934"/>
          <pc:sldLayoutMkLst>
            <pc:docMk/>
            <pc:sldMasterMk cId="29645703" sldId="2147483780"/>
            <pc:sldLayoutMk cId="320793558" sldId="2147483782"/>
          </pc:sldLayoutMkLst>
        </pc:sldLayoutChg>
        <pc:sldLayoutChg chg="modTransition">
          <pc:chgData name="Richa Gupta" userId="896987ba841141c3" providerId="LiveId" clId="{41E4490E-11FC-4779-9832-99746D10DD4D}" dt="2024-07-31T05:51:28.035" v="2934"/>
          <pc:sldLayoutMkLst>
            <pc:docMk/>
            <pc:sldMasterMk cId="29645703" sldId="2147483780"/>
            <pc:sldLayoutMk cId="776381826" sldId="2147483783"/>
          </pc:sldLayoutMkLst>
        </pc:sldLayoutChg>
        <pc:sldLayoutChg chg="modTransition">
          <pc:chgData name="Richa Gupta" userId="896987ba841141c3" providerId="LiveId" clId="{41E4490E-11FC-4779-9832-99746D10DD4D}" dt="2024-07-31T05:51:28.035" v="2934"/>
          <pc:sldLayoutMkLst>
            <pc:docMk/>
            <pc:sldMasterMk cId="29645703" sldId="2147483780"/>
            <pc:sldLayoutMk cId="4184298523" sldId="2147483784"/>
          </pc:sldLayoutMkLst>
        </pc:sldLayoutChg>
        <pc:sldLayoutChg chg="modTransition">
          <pc:chgData name="Richa Gupta" userId="896987ba841141c3" providerId="LiveId" clId="{41E4490E-11FC-4779-9832-99746D10DD4D}" dt="2024-07-31T05:51:28.035" v="2934"/>
          <pc:sldLayoutMkLst>
            <pc:docMk/>
            <pc:sldMasterMk cId="29645703" sldId="2147483780"/>
            <pc:sldLayoutMk cId="3703477739" sldId="2147483785"/>
          </pc:sldLayoutMkLst>
        </pc:sldLayoutChg>
        <pc:sldLayoutChg chg="modTransition">
          <pc:chgData name="Richa Gupta" userId="896987ba841141c3" providerId="LiveId" clId="{41E4490E-11FC-4779-9832-99746D10DD4D}" dt="2024-07-31T05:51:28.035" v="2934"/>
          <pc:sldLayoutMkLst>
            <pc:docMk/>
            <pc:sldMasterMk cId="29645703" sldId="2147483780"/>
            <pc:sldLayoutMk cId="2845054202" sldId="2147483786"/>
          </pc:sldLayoutMkLst>
        </pc:sldLayoutChg>
        <pc:sldLayoutChg chg="modTransition">
          <pc:chgData name="Richa Gupta" userId="896987ba841141c3" providerId="LiveId" clId="{41E4490E-11FC-4779-9832-99746D10DD4D}" dt="2024-07-31T05:51:28.035" v="2934"/>
          <pc:sldLayoutMkLst>
            <pc:docMk/>
            <pc:sldMasterMk cId="29645703" sldId="2147483780"/>
            <pc:sldLayoutMk cId="1942066161" sldId="2147483787"/>
          </pc:sldLayoutMkLst>
        </pc:sldLayoutChg>
        <pc:sldLayoutChg chg="modTransition">
          <pc:chgData name="Richa Gupta" userId="896987ba841141c3" providerId="LiveId" clId="{41E4490E-11FC-4779-9832-99746D10DD4D}" dt="2024-07-31T05:51:28.035" v="2934"/>
          <pc:sldLayoutMkLst>
            <pc:docMk/>
            <pc:sldMasterMk cId="29645703" sldId="2147483780"/>
            <pc:sldLayoutMk cId="4035023135" sldId="2147483788"/>
          </pc:sldLayoutMkLst>
        </pc:sldLayoutChg>
        <pc:sldLayoutChg chg="modTransition">
          <pc:chgData name="Richa Gupta" userId="896987ba841141c3" providerId="LiveId" clId="{41E4490E-11FC-4779-9832-99746D10DD4D}" dt="2024-07-31T05:51:28.035" v="2934"/>
          <pc:sldLayoutMkLst>
            <pc:docMk/>
            <pc:sldMasterMk cId="29645703" sldId="2147483780"/>
            <pc:sldLayoutMk cId="2380953445" sldId="2147483789"/>
          </pc:sldLayoutMkLst>
        </pc:sldLayoutChg>
        <pc:sldLayoutChg chg="modTransition">
          <pc:chgData name="Richa Gupta" userId="896987ba841141c3" providerId="LiveId" clId="{41E4490E-11FC-4779-9832-99746D10DD4D}" dt="2024-07-31T05:51:28.035" v="2934"/>
          <pc:sldLayoutMkLst>
            <pc:docMk/>
            <pc:sldMasterMk cId="29645703" sldId="2147483780"/>
            <pc:sldLayoutMk cId="3224267922" sldId="2147483790"/>
          </pc:sldLayoutMkLst>
        </pc:sldLayoutChg>
        <pc:sldLayoutChg chg="modTransition">
          <pc:chgData name="Richa Gupta" userId="896987ba841141c3" providerId="LiveId" clId="{41E4490E-11FC-4779-9832-99746D10DD4D}" dt="2024-07-31T05:51:28.035" v="2934"/>
          <pc:sldLayoutMkLst>
            <pc:docMk/>
            <pc:sldMasterMk cId="29645703" sldId="2147483780"/>
            <pc:sldLayoutMk cId="3015576729" sldId="2147483791"/>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AD32CDA-5260-453A-9222-9FDB7AA217A9}" type="datetimeFigureOut">
              <a:rPr lang="en-IN" smtClean="0"/>
              <a:t>01-08-2024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86F9CA4-65C3-4185-9173-82CDE2E76EE9}" type="slidenum">
              <a:rPr lang="en-IN" smtClean="0"/>
              <a:t>‹#›</a:t>
            </a:fld>
            <a:endParaRPr lang="en-IN"/>
          </a:p>
        </p:txBody>
      </p:sp>
    </p:spTree>
    <p:extLst>
      <p:ext uri="{BB962C8B-B14F-4D97-AF65-F5344CB8AC3E}">
        <p14:creationId xmlns:p14="http://schemas.microsoft.com/office/powerpoint/2010/main" val="10794111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86F9CA4-65C3-4185-9173-82CDE2E76EE9}" type="slidenum">
              <a:rPr lang="en-IN" smtClean="0"/>
              <a:t>3</a:t>
            </a:fld>
            <a:endParaRPr lang="en-IN"/>
          </a:p>
        </p:txBody>
      </p:sp>
    </p:spTree>
    <p:extLst>
      <p:ext uri="{BB962C8B-B14F-4D97-AF65-F5344CB8AC3E}">
        <p14:creationId xmlns:p14="http://schemas.microsoft.com/office/powerpoint/2010/main" val="22990743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86F9CA4-65C3-4185-9173-82CDE2E76EE9}" type="slidenum">
              <a:rPr lang="en-IN" smtClean="0"/>
              <a:t>6</a:t>
            </a:fld>
            <a:endParaRPr lang="en-IN"/>
          </a:p>
        </p:txBody>
      </p:sp>
    </p:spTree>
    <p:extLst>
      <p:ext uri="{BB962C8B-B14F-4D97-AF65-F5344CB8AC3E}">
        <p14:creationId xmlns:p14="http://schemas.microsoft.com/office/powerpoint/2010/main" val="38373290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7B01548-BE61-4669-A339-B7F3CC43A116}" type="datetimeFigureOut">
              <a:rPr lang="en-IN" smtClean="0"/>
              <a:t>01-08-2024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CB76A58-0125-48C3-A8EF-CB020B39D824}" type="slidenum">
              <a:rPr lang="en-IN" smtClean="0"/>
              <a:t>‹#›</a:t>
            </a:fld>
            <a:endParaRPr lang="en-IN"/>
          </a:p>
        </p:txBody>
      </p:sp>
    </p:spTree>
    <p:extLst>
      <p:ext uri="{BB962C8B-B14F-4D97-AF65-F5344CB8AC3E}">
        <p14:creationId xmlns:p14="http://schemas.microsoft.com/office/powerpoint/2010/main" val="47195886"/>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7B01548-BE61-4669-A339-B7F3CC43A116}" type="datetimeFigureOut">
              <a:rPr lang="en-IN" smtClean="0"/>
              <a:t>01-08-2024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CB76A58-0125-48C3-A8EF-CB020B39D824}" type="slidenum">
              <a:rPr lang="en-IN" smtClean="0"/>
              <a:t>‹#›</a:t>
            </a:fld>
            <a:endParaRPr lang="en-IN"/>
          </a:p>
        </p:txBody>
      </p:sp>
    </p:spTree>
    <p:extLst>
      <p:ext uri="{BB962C8B-B14F-4D97-AF65-F5344CB8AC3E}">
        <p14:creationId xmlns:p14="http://schemas.microsoft.com/office/powerpoint/2010/main" val="3224267922"/>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7B01548-BE61-4669-A339-B7F3CC43A116}" type="datetimeFigureOut">
              <a:rPr lang="en-IN" smtClean="0"/>
              <a:t>01-08-2024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CB76A58-0125-48C3-A8EF-CB020B39D824}" type="slidenum">
              <a:rPr lang="en-IN" smtClean="0"/>
              <a:t>‹#›</a:t>
            </a:fld>
            <a:endParaRPr lang="en-IN"/>
          </a:p>
        </p:txBody>
      </p:sp>
    </p:spTree>
    <p:extLst>
      <p:ext uri="{BB962C8B-B14F-4D97-AF65-F5344CB8AC3E}">
        <p14:creationId xmlns:p14="http://schemas.microsoft.com/office/powerpoint/2010/main" val="3015576729"/>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7B01548-BE61-4669-A339-B7F3CC43A116}" type="datetimeFigureOut">
              <a:rPr lang="en-IN" smtClean="0"/>
              <a:t>01-08-2024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CB76A58-0125-48C3-A8EF-CB020B39D824}" type="slidenum">
              <a:rPr lang="en-IN" smtClean="0"/>
              <a:t>‹#›</a:t>
            </a:fld>
            <a:endParaRPr lang="en-IN"/>
          </a:p>
        </p:txBody>
      </p:sp>
    </p:spTree>
    <p:extLst>
      <p:ext uri="{BB962C8B-B14F-4D97-AF65-F5344CB8AC3E}">
        <p14:creationId xmlns:p14="http://schemas.microsoft.com/office/powerpoint/2010/main" val="320793558"/>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7B01548-BE61-4669-A339-B7F3CC43A116}" type="datetimeFigureOut">
              <a:rPr lang="en-IN" smtClean="0"/>
              <a:t>01-08-2024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CB76A58-0125-48C3-A8EF-CB020B39D824}" type="slidenum">
              <a:rPr lang="en-IN" smtClean="0"/>
              <a:t>‹#›</a:t>
            </a:fld>
            <a:endParaRPr lang="en-IN"/>
          </a:p>
        </p:txBody>
      </p:sp>
    </p:spTree>
    <p:extLst>
      <p:ext uri="{BB962C8B-B14F-4D97-AF65-F5344CB8AC3E}">
        <p14:creationId xmlns:p14="http://schemas.microsoft.com/office/powerpoint/2010/main" val="776381826"/>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7B01548-BE61-4669-A339-B7F3CC43A116}" type="datetimeFigureOut">
              <a:rPr lang="en-IN" smtClean="0"/>
              <a:t>01-08-2024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CB76A58-0125-48C3-A8EF-CB020B39D824}" type="slidenum">
              <a:rPr lang="en-IN" smtClean="0"/>
              <a:t>‹#›</a:t>
            </a:fld>
            <a:endParaRPr lang="en-IN"/>
          </a:p>
        </p:txBody>
      </p:sp>
    </p:spTree>
    <p:extLst>
      <p:ext uri="{BB962C8B-B14F-4D97-AF65-F5344CB8AC3E}">
        <p14:creationId xmlns:p14="http://schemas.microsoft.com/office/powerpoint/2010/main" val="4184298523"/>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7B01548-BE61-4669-A339-B7F3CC43A116}" type="datetimeFigureOut">
              <a:rPr lang="en-IN" smtClean="0"/>
              <a:t>01-08-2024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BCB76A58-0125-48C3-A8EF-CB020B39D824}" type="slidenum">
              <a:rPr lang="en-IN" smtClean="0"/>
              <a:t>‹#›</a:t>
            </a:fld>
            <a:endParaRPr lang="en-IN"/>
          </a:p>
        </p:txBody>
      </p:sp>
    </p:spTree>
    <p:extLst>
      <p:ext uri="{BB962C8B-B14F-4D97-AF65-F5344CB8AC3E}">
        <p14:creationId xmlns:p14="http://schemas.microsoft.com/office/powerpoint/2010/main" val="3703477739"/>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7B01548-BE61-4669-A339-B7F3CC43A116}" type="datetimeFigureOut">
              <a:rPr lang="en-IN" smtClean="0"/>
              <a:t>01-08-2024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BCB76A58-0125-48C3-A8EF-CB020B39D824}" type="slidenum">
              <a:rPr lang="en-IN" smtClean="0"/>
              <a:t>‹#›</a:t>
            </a:fld>
            <a:endParaRPr lang="en-IN"/>
          </a:p>
        </p:txBody>
      </p:sp>
    </p:spTree>
    <p:extLst>
      <p:ext uri="{BB962C8B-B14F-4D97-AF65-F5344CB8AC3E}">
        <p14:creationId xmlns:p14="http://schemas.microsoft.com/office/powerpoint/2010/main" val="2845054202"/>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7B01548-BE61-4669-A339-B7F3CC43A116}" type="datetimeFigureOut">
              <a:rPr lang="en-IN" smtClean="0"/>
              <a:t>01-08-2024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BCB76A58-0125-48C3-A8EF-CB020B39D824}" type="slidenum">
              <a:rPr lang="en-IN" smtClean="0"/>
              <a:t>‹#›</a:t>
            </a:fld>
            <a:endParaRPr lang="en-IN"/>
          </a:p>
        </p:txBody>
      </p:sp>
    </p:spTree>
    <p:extLst>
      <p:ext uri="{BB962C8B-B14F-4D97-AF65-F5344CB8AC3E}">
        <p14:creationId xmlns:p14="http://schemas.microsoft.com/office/powerpoint/2010/main" val="1942066161"/>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7B01548-BE61-4669-A339-B7F3CC43A116}" type="datetimeFigureOut">
              <a:rPr lang="en-IN" smtClean="0"/>
              <a:t>01-08-2024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CB76A58-0125-48C3-A8EF-CB020B39D824}" type="slidenum">
              <a:rPr lang="en-IN" smtClean="0"/>
              <a:t>‹#›</a:t>
            </a:fld>
            <a:endParaRPr lang="en-IN"/>
          </a:p>
        </p:txBody>
      </p:sp>
    </p:spTree>
    <p:extLst>
      <p:ext uri="{BB962C8B-B14F-4D97-AF65-F5344CB8AC3E}">
        <p14:creationId xmlns:p14="http://schemas.microsoft.com/office/powerpoint/2010/main" val="4035023135"/>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7B01548-BE61-4669-A339-B7F3CC43A116}" type="datetimeFigureOut">
              <a:rPr lang="en-IN" smtClean="0"/>
              <a:t>01-08-2024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CB76A58-0125-48C3-A8EF-CB020B39D824}" type="slidenum">
              <a:rPr lang="en-IN" smtClean="0"/>
              <a:t>‹#›</a:t>
            </a:fld>
            <a:endParaRPr lang="en-IN"/>
          </a:p>
        </p:txBody>
      </p:sp>
    </p:spTree>
    <p:extLst>
      <p:ext uri="{BB962C8B-B14F-4D97-AF65-F5344CB8AC3E}">
        <p14:creationId xmlns:p14="http://schemas.microsoft.com/office/powerpoint/2010/main" val="2380953445"/>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7B01548-BE61-4669-A339-B7F3CC43A116}" type="datetimeFigureOut">
              <a:rPr lang="en-IN" smtClean="0"/>
              <a:t>01-08-2024</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CB76A58-0125-48C3-A8EF-CB020B39D824}" type="slidenum">
              <a:rPr lang="en-IN" smtClean="0"/>
              <a:t>‹#›</a:t>
            </a:fld>
            <a:endParaRPr lang="en-IN"/>
          </a:p>
        </p:txBody>
      </p:sp>
    </p:spTree>
    <p:extLst>
      <p:ext uri="{BB962C8B-B14F-4D97-AF65-F5344CB8AC3E}">
        <p14:creationId xmlns:p14="http://schemas.microsoft.com/office/powerpoint/2010/main" val="29645703"/>
      </p:ext>
    </p:extLst>
  </p:cSld>
  <p:clrMap bg1="lt1" tx1="dk1" bg2="lt2" tx2="dk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1" r:id="rId11"/>
  </p:sldLayoutIdLst>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3" name="Ribbon: Tilted Up 2">
            <a:extLst>
              <a:ext uri="{FF2B5EF4-FFF2-40B4-BE49-F238E27FC236}">
                <a16:creationId xmlns:a16="http://schemas.microsoft.com/office/drawing/2014/main" id="{22756C25-B685-18A4-3022-96885F3EC3FA}"/>
              </a:ext>
            </a:extLst>
          </p:cNvPr>
          <p:cNvSpPr/>
          <p:nvPr/>
        </p:nvSpPr>
        <p:spPr>
          <a:xfrm>
            <a:off x="1177410" y="1396179"/>
            <a:ext cx="10021531" cy="3608440"/>
          </a:xfrm>
          <a:prstGeom prst="ribbon2">
            <a:avLst/>
          </a:prstGeom>
          <a:blipFill dpi="0" rotWithShape="1">
            <a:blip r:embed="rId2">
              <a:alphaModFix amt="20000"/>
              <a:extLst>
                <a:ext uri="{28A0092B-C50C-407E-A947-70E740481C1C}">
                  <a14:useLocalDpi xmlns:a14="http://schemas.microsoft.com/office/drawing/2010/main" val="0"/>
                </a:ext>
              </a:extLst>
            </a:blip>
            <a:srcRect/>
            <a:stretch>
              <a:fillRect/>
            </a:stretch>
          </a:blipFill>
          <a:ln w="57150">
            <a:solidFill>
              <a:schemeClr val="tx1"/>
            </a:solidFill>
          </a:ln>
          <a:effectLst>
            <a:outerShdw blurRad="50800" dist="38100" dir="13500000" algn="b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TextBox 4">
            <a:extLst>
              <a:ext uri="{FF2B5EF4-FFF2-40B4-BE49-F238E27FC236}">
                <a16:creationId xmlns:a16="http://schemas.microsoft.com/office/drawing/2014/main" id="{D61E2D62-8872-622C-5775-3CCD07E533B1}"/>
              </a:ext>
            </a:extLst>
          </p:cNvPr>
          <p:cNvSpPr txBox="1"/>
          <p:nvPr/>
        </p:nvSpPr>
        <p:spPr>
          <a:xfrm rot="10800000" flipH="1" flipV="1">
            <a:off x="3620728" y="1761230"/>
            <a:ext cx="4950544" cy="1052053"/>
          </a:xfrm>
          <a:prstGeom prst="rect">
            <a:avLst/>
          </a:prstGeom>
          <a:noFill/>
          <a:effectLst>
            <a:outerShdw blurRad="50800" dist="50800" dir="5400000" algn="ctr" rotWithShape="0">
              <a:schemeClr val="bg1"/>
            </a:outerShdw>
          </a:effectLst>
          <a:scene3d>
            <a:camera prst="orthographicFront"/>
            <a:lightRig rig="balanced" dir="t"/>
          </a:scene3d>
          <a:sp3d prstMaterial="matte">
            <a:bevelT w="114300" prst="artDeco"/>
            <a:bevelB w="114300" prst="artDeco"/>
          </a:sp3d>
        </p:spPr>
        <p:txBody>
          <a:bodyPr wrap="square" rtlCol="0">
            <a:prstTxWarp prst="textDeflate">
              <a:avLst/>
            </a:prstTxWarp>
            <a:spAutoFit/>
          </a:bodyPr>
          <a:lstStyle/>
          <a:p>
            <a:pPr algn="just"/>
            <a:r>
              <a:rPr lang="en-US" dirty="0"/>
              <a:t> </a:t>
            </a:r>
            <a:r>
              <a:rPr lang="en-US" sz="6000" b="1" dirty="0">
                <a:ln w="9525">
                  <a:solidFill>
                    <a:schemeClr val="bg1"/>
                  </a:solidFill>
                  <a:prstDash val="solid"/>
                </a:ln>
                <a:solidFill>
                  <a:srgbClr val="004D77"/>
                </a:solidFill>
                <a:effectLst>
                  <a:glow rad="266700">
                    <a:schemeClr val="bg1"/>
                  </a:glow>
                  <a:outerShdw blurRad="12700" dist="38100" dir="2700000" algn="tl" rotWithShape="0">
                    <a:schemeClr val="bg1">
                      <a:lumMod val="50000"/>
                    </a:schemeClr>
                  </a:outerShdw>
                </a:effectLst>
                <a:latin typeface="Arial Black" panose="020B0A04020102020204" pitchFamily="34" charset="0"/>
              </a:rPr>
              <a:t>CureHaven</a:t>
            </a:r>
            <a:endParaRPr lang="en-IN" sz="6000" dirty="0">
              <a:solidFill>
                <a:srgbClr val="004D77"/>
              </a:solidFill>
              <a:effectLst>
                <a:glow rad="266700">
                  <a:schemeClr val="bg1"/>
                </a:glow>
                <a:outerShdw blurRad="12700" dist="38100" dir="2700000" algn="tl" rotWithShape="0">
                  <a:schemeClr val="bg1">
                    <a:lumMod val="50000"/>
                  </a:schemeClr>
                </a:outerShdw>
              </a:effectLst>
              <a:latin typeface="Arial Black" panose="020B0A04020102020204" pitchFamily="34" charset="0"/>
            </a:endParaRPr>
          </a:p>
        </p:txBody>
      </p:sp>
      <p:sp>
        <p:nvSpPr>
          <p:cNvPr id="7" name="Frame 6">
            <a:extLst>
              <a:ext uri="{FF2B5EF4-FFF2-40B4-BE49-F238E27FC236}">
                <a16:creationId xmlns:a16="http://schemas.microsoft.com/office/drawing/2014/main" id="{5775356E-B52E-4499-6E74-D6F047F50DEB}"/>
              </a:ext>
            </a:extLst>
          </p:cNvPr>
          <p:cNvSpPr/>
          <p:nvPr/>
        </p:nvSpPr>
        <p:spPr>
          <a:xfrm>
            <a:off x="1" y="0"/>
            <a:ext cx="12192000" cy="6858000"/>
          </a:xfrm>
          <a:prstGeom prst="frame">
            <a:avLst/>
          </a:prstGeom>
          <a:blipFill dpi="0" rotWithShape="1">
            <a:blip r:embed="rId2">
              <a:extLst>
                <a:ext uri="{28A0092B-C50C-407E-A947-70E740481C1C}">
                  <a14:useLocalDpi xmlns:a14="http://schemas.microsoft.com/office/drawing/2010/main" val="0"/>
                </a:ext>
              </a:extLst>
            </a:blip>
            <a:srcRect/>
            <a:stretch>
              <a:fillRect/>
            </a:stretch>
          </a:blipFill>
          <a:ln w="57150">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2" name="TextBox 1">
            <a:extLst>
              <a:ext uri="{FF2B5EF4-FFF2-40B4-BE49-F238E27FC236}">
                <a16:creationId xmlns:a16="http://schemas.microsoft.com/office/drawing/2014/main" id="{0B005587-CDA2-F2CB-DE63-7BB5C1E93410}"/>
              </a:ext>
            </a:extLst>
          </p:cNvPr>
          <p:cNvSpPr txBox="1"/>
          <p:nvPr/>
        </p:nvSpPr>
        <p:spPr>
          <a:xfrm>
            <a:off x="6774425" y="5313127"/>
            <a:ext cx="5417574" cy="1938992"/>
          </a:xfrm>
          <a:prstGeom prst="rect">
            <a:avLst/>
          </a:prstGeom>
          <a:noFill/>
        </p:spPr>
        <p:txBody>
          <a:bodyPr wrap="square" rtlCol="0">
            <a:spAutoFit/>
          </a:bodyPr>
          <a:lstStyle/>
          <a:p>
            <a:pPr lvl="3"/>
            <a:r>
              <a:rPr lang="en-IN" sz="2400" u="sng" dirty="0">
                <a:ln w="0"/>
                <a:effectLst>
                  <a:glow rad="190500">
                    <a:schemeClr val="bg1">
                      <a:lumMod val="50000"/>
                    </a:schemeClr>
                  </a:glow>
                  <a:outerShdw blurRad="38100" dist="19050" dir="2700000" algn="tl" rotWithShape="0">
                    <a:schemeClr val="dk1">
                      <a:alpha val="40000"/>
                    </a:schemeClr>
                  </a:outerShdw>
                </a:effectLst>
                <a:latin typeface="Arial Black" panose="020B0A04020102020204" pitchFamily="34" charset="0"/>
              </a:rPr>
              <a:t>Team Members </a:t>
            </a:r>
            <a:endParaRPr lang="en-IN" sz="2400" u="sng" dirty="0">
              <a:ln w="0"/>
              <a:effectLst>
                <a:glow rad="190500">
                  <a:schemeClr val="bg1">
                    <a:lumMod val="50000"/>
                  </a:schemeClr>
                </a:glow>
                <a:outerShdw blurRad="38100" dist="19050" dir="2700000" algn="tl" rotWithShape="0">
                  <a:schemeClr val="dk1">
                    <a:alpha val="40000"/>
                  </a:schemeClr>
                </a:outerShdw>
              </a:effectLst>
            </a:endParaRPr>
          </a:p>
          <a:p>
            <a:r>
              <a:rPr lang="en-IN" sz="3200" b="1" dirty="0">
                <a:ln w="13462">
                  <a:solidFill>
                    <a:schemeClr val="bg1"/>
                  </a:solidFill>
                  <a:prstDash val="solid"/>
                </a:ln>
                <a:solidFill>
                  <a:schemeClr val="tx1">
                    <a:lumMod val="85000"/>
                    <a:lumOff val="15000"/>
                  </a:schemeClr>
                </a:solidFill>
                <a:effectLst>
                  <a:reflection blurRad="6350" stA="55000" endA="300" endPos="45500" dir="5400000" sy="-100000" algn="bl" rotWithShape="0"/>
                </a:effectLst>
                <a:latin typeface="Berlin Sans FB Demi" panose="020E0802020502020306" pitchFamily="34" charset="0"/>
              </a:rPr>
              <a:t>RICHA (04015602722</a:t>
            </a:r>
            <a:r>
              <a:rPr lang="en-IN" sz="3200" b="1" dirty="0">
                <a:ln w="13462">
                  <a:solidFill>
                    <a:schemeClr val="bg1"/>
                  </a:solidFill>
                  <a:prstDash val="solid"/>
                </a:ln>
                <a:solidFill>
                  <a:schemeClr val="tx1">
                    <a:lumMod val="85000"/>
                    <a:lumOff val="15000"/>
                  </a:schemeClr>
                </a:solidFill>
                <a:effectLst>
                  <a:reflection blurRad="6350" stA="55000" endA="300" endPos="45500" dir="5400000" sy="-100000" algn="bl" rotWithShape="0"/>
                </a:effectLst>
              </a:rPr>
              <a:t>)</a:t>
            </a:r>
          </a:p>
          <a:p>
            <a:r>
              <a:rPr lang="en-IN" sz="3200" b="1" dirty="0">
                <a:ln w="13462">
                  <a:solidFill>
                    <a:schemeClr val="bg1"/>
                  </a:solidFill>
                  <a:prstDash val="solid"/>
                </a:ln>
                <a:solidFill>
                  <a:schemeClr val="tx1">
                    <a:lumMod val="85000"/>
                    <a:lumOff val="15000"/>
                  </a:schemeClr>
                </a:solidFill>
                <a:effectLst>
                  <a:reflection blurRad="6350" stA="55000" endA="300" endPos="45500" dir="5400000" sy="-100000" algn="bl" rotWithShape="0"/>
                </a:effectLst>
                <a:latin typeface="Berlin Sans FB Demi" panose="020E0802020502020306" pitchFamily="34" charset="0"/>
              </a:rPr>
              <a:t>AKRITI SINGH (04115602722)</a:t>
            </a:r>
          </a:p>
          <a:p>
            <a:endParaRPr lang="en-IN" sz="3200" b="1" dirty="0">
              <a:ln w="13462">
                <a:solidFill>
                  <a:schemeClr val="bg1"/>
                </a:solidFill>
                <a:prstDash val="solid"/>
              </a:ln>
              <a:solidFill>
                <a:schemeClr val="tx1">
                  <a:lumMod val="85000"/>
                  <a:lumOff val="15000"/>
                </a:schemeClr>
              </a:solidFill>
              <a:effectLst>
                <a:reflection blurRad="6350" stA="55000" endA="300" endPos="45500" dir="5400000" sy="-100000" algn="bl" rotWithShape="0"/>
              </a:effectLst>
            </a:endParaRPr>
          </a:p>
        </p:txBody>
      </p:sp>
      <p:sp>
        <p:nvSpPr>
          <p:cNvPr id="4" name="TextBox 3">
            <a:extLst>
              <a:ext uri="{FF2B5EF4-FFF2-40B4-BE49-F238E27FC236}">
                <a16:creationId xmlns:a16="http://schemas.microsoft.com/office/drawing/2014/main" id="{9E493EAC-9DED-9F86-A0D5-A19EBFF8BDDC}"/>
              </a:ext>
            </a:extLst>
          </p:cNvPr>
          <p:cNvSpPr txBox="1"/>
          <p:nvPr/>
        </p:nvSpPr>
        <p:spPr>
          <a:xfrm>
            <a:off x="3971001" y="3075057"/>
            <a:ext cx="4277032" cy="969661"/>
          </a:xfrm>
          <a:prstGeom prst="rect">
            <a:avLst/>
          </a:prstGeom>
          <a:noFill/>
        </p:spPr>
        <p:txBody>
          <a:bodyPr wrap="square" rtlCol="0">
            <a:prstTxWarp prst="textDeflate">
              <a:avLst/>
            </a:prstTxWarp>
            <a:spAutoFit/>
          </a:bodyPr>
          <a:lstStyle/>
          <a:p>
            <a:r>
              <a:rPr lang="en-US" sz="6000" b="1" dirty="0">
                <a:ln w="9525">
                  <a:solidFill>
                    <a:schemeClr val="bg1"/>
                  </a:solidFill>
                  <a:prstDash val="solid"/>
                </a:ln>
                <a:solidFill>
                  <a:srgbClr val="004D77"/>
                </a:solidFill>
                <a:effectLst>
                  <a:glow rad="393700">
                    <a:schemeClr val="bg1"/>
                  </a:glow>
                  <a:outerShdw blurRad="12700" dist="38100" dir="2700000" algn="tl" rotWithShape="0">
                    <a:schemeClr val="bg1">
                      <a:lumMod val="50000"/>
                    </a:schemeClr>
                  </a:outerShdw>
                </a:effectLst>
                <a:latin typeface="Arial Black" panose="020B0A04020102020204" pitchFamily="34" charset="0"/>
              </a:rPr>
              <a:t>Hospital</a:t>
            </a:r>
            <a:endParaRPr lang="en-IN" sz="6000" b="1" dirty="0">
              <a:ln w="9525">
                <a:solidFill>
                  <a:schemeClr val="bg1"/>
                </a:solidFill>
                <a:prstDash val="solid"/>
              </a:ln>
              <a:solidFill>
                <a:srgbClr val="004D77"/>
              </a:solidFill>
              <a:effectLst>
                <a:glow rad="393700">
                  <a:schemeClr val="bg1"/>
                </a:glow>
                <a:outerShdw blurRad="12700" dist="38100" dir="2700000" algn="tl" rotWithShape="0">
                  <a:schemeClr val="bg1">
                    <a:lumMod val="50000"/>
                  </a:schemeClr>
                </a:outerShdw>
              </a:effectLst>
              <a:latin typeface="Arial Black" panose="020B0A04020102020204" pitchFamily="34" charset="0"/>
            </a:endParaRPr>
          </a:p>
        </p:txBody>
      </p:sp>
    </p:spTree>
    <p:extLst>
      <p:ext uri="{BB962C8B-B14F-4D97-AF65-F5344CB8AC3E}">
        <p14:creationId xmlns:p14="http://schemas.microsoft.com/office/powerpoint/2010/main" val="504146948"/>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pattFill prst="pct5">
          <a:fgClr>
            <a:schemeClr val="tx1"/>
          </a:fgClr>
          <a:bgClr>
            <a:schemeClr val="bg1"/>
          </a:bgClr>
        </a:pattFill>
        <a:effectLst/>
      </p:bgPr>
    </p:bg>
    <p:spTree>
      <p:nvGrpSpPr>
        <p:cNvPr id="1" name=""/>
        <p:cNvGrpSpPr/>
        <p:nvPr/>
      </p:nvGrpSpPr>
      <p:grpSpPr>
        <a:xfrm>
          <a:off x="0" y="0"/>
          <a:ext cx="0" cy="0"/>
          <a:chOff x="0" y="0"/>
          <a:chExt cx="0" cy="0"/>
        </a:xfrm>
      </p:grpSpPr>
      <p:sp>
        <p:nvSpPr>
          <p:cNvPr id="2" name="Cube 1">
            <a:extLst>
              <a:ext uri="{FF2B5EF4-FFF2-40B4-BE49-F238E27FC236}">
                <a16:creationId xmlns:a16="http://schemas.microsoft.com/office/drawing/2014/main" id="{F5F022F9-F90F-A798-F7CF-54EFD4502444}"/>
              </a:ext>
            </a:extLst>
          </p:cNvPr>
          <p:cNvSpPr/>
          <p:nvPr/>
        </p:nvSpPr>
        <p:spPr>
          <a:xfrm>
            <a:off x="216311" y="1484671"/>
            <a:ext cx="5555224" cy="4129549"/>
          </a:xfrm>
          <a:prstGeom prst="cube">
            <a:avLst/>
          </a:prstGeom>
          <a:blipFill dpi="0" rotWithShape="1">
            <a:blip r:embed="rId2">
              <a:extLst>
                <a:ext uri="{28A0092B-C50C-407E-A947-70E740481C1C}">
                  <a14:useLocalDpi xmlns:a14="http://schemas.microsoft.com/office/drawing/2010/main" val="0"/>
                </a:ext>
              </a:extLst>
            </a:blip>
            <a:srcRect/>
            <a:stretch>
              <a:fillRect/>
            </a:stretch>
          </a:blipFill>
          <a:ln w="38100">
            <a:solidFill>
              <a:schemeClr val="tx1"/>
            </a:solidFill>
          </a:ln>
          <a:effectLst>
            <a:outerShdw blurRad="152400" dist="317500" dir="5400000" sx="90000" sy="-19000" rotWithShape="0">
              <a:prstClr val="black">
                <a:alpha val="15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Cube 2">
            <a:extLst>
              <a:ext uri="{FF2B5EF4-FFF2-40B4-BE49-F238E27FC236}">
                <a16:creationId xmlns:a16="http://schemas.microsoft.com/office/drawing/2014/main" id="{46597883-E5BE-DBA3-46F6-9B60081C41AD}"/>
              </a:ext>
            </a:extLst>
          </p:cNvPr>
          <p:cNvSpPr/>
          <p:nvPr/>
        </p:nvSpPr>
        <p:spPr>
          <a:xfrm>
            <a:off x="6169743" y="1484670"/>
            <a:ext cx="5805946" cy="4129549"/>
          </a:xfrm>
          <a:prstGeom prst="cube">
            <a:avLst/>
          </a:prstGeom>
          <a:blipFill dpi="0" rotWithShape="1">
            <a:blip r:embed="rId3">
              <a:extLst>
                <a:ext uri="{28A0092B-C50C-407E-A947-70E740481C1C}">
                  <a14:useLocalDpi xmlns:a14="http://schemas.microsoft.com/office/drawing/2010/main" val="0"/>
                </a:ext>
              </a:extLst>
            </a:blip>
            <a:srcRect/>
            <a:stretch>
              <a:fillRect/>
            </a:stretch>
          </a:blipFill>
          <a:ln w="38100">
            <a:solidFill>
              <a:schemeClr val="tx1"/>
            </a:solidFill>
          </a:ln>
          <a:effectLst>
            <a:outerShdw blurRad="152400" dist="317500" dir="5400000" sx="90000" sy="-19000" rotWithShape="0">
              <a:prstClr val="black">
                <a:alpha val="15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BE2CFC6D-ABE2-34E9-4DC6-7D8652CAEC4D}"/>
              </a:ext>
            </a:extLst>
          </p:cNvPr>
          <p:cNvSpPr txBox="1"/>
          <p:nvPr/>
        </p:nvSpPr>
        <p:spPr>
          <a:xfrm>
            <a:off x="1671485" y="5997678"/>
            <a:ext cx="2448232" cy="523220"/>
          </a:xfrm>
          <a:prstGeom prst="rect">
            <a:avLst/>
          </a:prstGeom>
          <a:noFill/>
        </p:spPr>
        <p:txBody>
          <a:bodyPr wrap="square" rtlCol="0">
            <a:spAutoFit/>
          </a:bodyPr>
          <a:lstStyle/>
          <a:p>
            <a:r>
              <a:rPr lang="en-IN" sz="2800" dirty="0">
                <a:effectLst>
                  <a:outerShdw blurRad="38100" dist="38100" dir="2700000" algn="tl">
                    <a:srgbClr val="000000">
                      <a:alpha val="43137"/>
                    </a:srgbClr>
                  </a:outerShdw>
                  <a:reflection blurRad="6350" stA="55000" endA="300" endPos="45500" dir="5400000" sy="-100000" algn="bl" rotWithShape="0"/>
                </a:effectLst>
                <a:latin typeface="Cooper Black" panose="0208090404030B020404" pitchFamily="18" charset="0"/>
              </a:rPr>
              <a:t>FACILITIES</a:t>
            </a:r>
          </a:p>
        </p:txBody>
      </p:sp>
      <p:sp>
        <p:nvSpPr>
          <p:cNvPr id="5" name="TextBox 4">
            <a:extLst>
              <a:ext uri="{FF2B5EF4-FFF2-40B4-BE49-F238E27FC236}">
                <a16:creationId xmlns:a16="http://schemas.microsoft.com/office/drawing/2014/main" id="{5D3D4081-98B9-6ADD-8220-BFA7734CE7EC}"/>
              </a:ext>
            </a:extLst>
          </p:cNvPr>
          <p:cNvSpPr txBox="1"/>
          <p:nvPr/>
        </p:nvSpPr>
        <p:spPr>
          <a:xfrm>
            <a:off x="7973960" y="5997678"/>
            <a:ext cx="2546555" cy="523220"/>
          </a:xfrm>
          <a:prstGeom prst="rect">
            <a:avLst/>
          </a:prstGeom>
          <a:noFill/>
        </p:spPr>
        <p:txBody>
          <a:bodyPr wrap="square" rtlCol="0">
            <a:spAutoFit/>
          </a:bodyPr>
          <a:lstStyle/>
          <a:p>
            <a:r>
              <a:rPr lang="en-IN" sz="2800" dirty="0">
                <a:effectLst>
                  <a:outerShdw blurRad="38100" dist="38100" dir="2700000" algn="tl">
                    <a:srgbClr val="000000">
                      <a:alpha val="43137"/>
                    </a:srgbClr>
                  </a:outerShdw>
                  <a:reflection blurRad="6350" stA="55000" endA="300" endPos="45500" dir="5400000" sy="-100000" algn="bl" rotWithShape="0"/>
                </a:effectLst>
                <a:latin typeface="Cooper Black" panose="0208090404030B020404" pitchFamily="18" charset="0"/>
              </a:rPr>
              <a:t>BOOKING</a:t>
            </a:r>
          </a:p>
        </p:txBody>
      </p:sp>
      <p:sp>
        <p:nvSpPr>
          <p:cNvPr id="7" name="TextBox 6">
            <a:extLst>
              <a:ext uri="{FF2B5EF4-FFF2-40B4-BE49-F238E27FC236}">
                <a16:creationId xmlns:a16="http://schemas.microsoft.com/office/drawing/2014/main" id="{8DFE4C48-DB67-5081-A3AA-C5805C18F2E8}"/>
              </a:ext>
            </a:extLst>
          </p:cNvPr>
          <p:cNvSpPr txBox="1"/>
          <p:nvPr/>
        </p:nvSpPr>
        <p:spPr>
          <a:xfrm>
            <a:off x="2885768" y="263360"/>
            <a:ext cx="7251289" cy="980420"/>
          </a:xfrm>
          <a:prstGeom prst="rect">
            <a:avLst/>
          </a:prstGeom>
          <a:noFill/>
        </p:spPr>
        <p:txBody>
          <a:bodyPr wrap="square">
            <a:prstTxWarp prst="textStop">
              <a:avLst/>
            </a:prstTxWarp>
            <a:spAutoFit/>
          </a:bodyPr>
          <a:lstStyle/>
          <a:p>
            <a:r>
              <a:rPr lang="en-IN" sz="4000" dirty="0">
                <a:effectLst>
                  <a:glow rad="190500">
                    <a:schemeClr val="bg1">
                      <a:lumMod val="50000"/>
                    </a:schemeClr>
                  </a:glow>
                </a:effectLst>
                <a:latin typeface="Stencil" panose="040409050D0802020404" pitchFamily="82" charset="0"/>
              </a:rPr>
              <a:t>AMBULANCE</a:t>
            </a:r>
          </a:p>
        </p:txBody>
      </p:sp>
    </p:spTree>
    <p:extLst>
      <p:ext uri="{BB962C8B-B14F-4D97-AF65-F5344CB8AC3E}">
        <p14:creationId xmlns:p14="http://schemas.microsoft.com/office/powerpoint/2010/main" val="367258725"/>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pattFill prst="pct5">
          <a:fgClr>
            <a:schemeClr val="tx1"/>
          </a:fgClr>
          <a:bgClr>
            <a:schemeClr val="bg1"/>
          </a:bgClr>
        </a:pattFill>
        <a:effectLst/>
      </p:bgPr>
    </p:bg>
    <p:spTree>
      <p:nvGrpSpPr>
        <p:cNvPr id="1" name=""/>
        <p:cNvGrpSpPr/>
        <p:nvPr/>
      </p:nvGrpSpPr>
      <p:grpSpPr>
        <a:xfrm>
          <a:off x="0" y="0"/>
          <a:ext cx="0" cy="0"/>
          <a:chOff x="0" y="0"/>
          <a:chExt cx="0" cy="0"/>
        </a:xfrm>
      </p:grpSpPr>
      <p:sp>
        <p:nvSpPr>
          <p:cNvPr id="3" name="Scroll: Horizontal 2">
            <a:extLst>
              <a:ext uri="{FF2B5EF4-FFF2-40B4-BE49-F238E27FC236}">
                <a16:creationId xmlns:a16="http://schemas.microsoft.com/office/drawing/2014/main" id="{194643AE-7603-5834-6094-5C9CA4C8B60B}"/>
              </a:ext>
            </a:extLst>
          </p:cNvPr>
          <p:cNvSpPr/>
          <p:nvPr/>
        </p:nvSpPr>
        <p:spPr>
          <a:xfrm>
            <a:off x="265468" y="1206909"/>
            <a:ext cx="5555229" cy="4444181"/>
          </a:xfrm>
          <a:prstGeom prst="horizontalScroll">
            <a:avLst/>
          </a:prstGeom>
          <a:blipFill dpi="0" rotWithShape="1">
            <a:blip r:embed="rId2">
              <a:extLst>
                <a:ext uri="{28A0092B-C50C-407E-A947-70E740481C1C}">
                  <a14:useLocalDpi xmlns:a14="http://schemas.microsoft.com/office/drawing/2010/main" val="0"/>
                </a:ext>
              </a:extLst>
            </a:blip>
            <a:srcRect/>
            <a:stretch>
              <a:fillRect/>
            </a:stretch>
          </a:blipFill>
          <a:ln w="28575"/>
          <a:effectLst>
            <a:outerShdw blurRad="152400" dist="317500" dir="5400000" sx="90000" sy="-19000" rotWithShape="0">
              <a:prstClr val="black">
                <a:alpha val="15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Scroll: Horizontal 3">
            <a:extLst>
              <a:ext uri="{FF2B5EF4-FFF2-40B4-BE49-F238E27FC236}">
                <a16:creationId xmlns:a16="http://schemas.microsoft.com/office/drawing/2014/main" id="{A60D97D9-DE44-E8BC-A1C8-F7A87ABAB339}"/>
              </a:ext>
            </a:extLst>
          </p:cNvPr>
          <p:cNvSpPr/>
          <p:nvPr/>
        </p:nvSpPr>
        <p:spPr>
          <a:xfrm>
            <a:off x="6272977" y="1155290"/>
            <a:ext cx="5643717" cy="4444181"/>
          </a:xfrm>
          <a:prstGeom prst="horizontalScroll">
            <a:avLst/>
          </a:prstGeom>
          <a:blipFill dpi="0" rotWithShape="1">
            <a:blip r:embed="rId3">
              <a:extLst>
                <a:ext uri="{28A0092B-C50C-407E-A947-70E740481C1C}">
                  <a14:useLocalDpi xmlns:a14="http://schemas.microsoft.com/office/drawing/2010/main" val="0"/>
                </a:ext>
              </a:extLst>
            </a:blip>
            <a:srcRect/>
            <a:stretch>
              <a:fillRect/>
            </a:stretch>
          </a:blipFill>
          <a:ln w="28575"/>
          <a:effectLst>
            <a:outerShdw blurRad="152400" dist="317500" dir="5400000" sx="90000" sy="-19000" rotWithShape="0">
              <a:prstClr val="black">
                <a:alpha val="15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DA8394A0-3FE3-C6BE-C3E4-9572C1422FAA}"/>
              </a:ext>
            </a:extLst>
          </p:cNvPr>
          <p:cNvSpPr txBox="1"/>
          <p:nvPr/>
        </p:nvSpPr>
        <p:spPr>
          <a:xfrm>
            <a:off x="1759975" y="6066502"/>
            <a:ext cx="2723535" cy="523220"/>
          </a:xfrm>
          <a:prstGeom prst="rect">
            <a:avLst/>
          </a:prstGeom>
          <a:noFill/>
        </p:spPr>
        <p:txBody>
          <a:bodyPr wrap="square" rtlCol="0">
            <a:spAutoFit/>
          </a:bodyPr>
          <a:lstStyle/>
          <a:p>
            <a:r>
              <a:rPr lang="en-IN" sz="2800" dirty="0">
                <a:effectLst>
                  <a:outerShdw blurRad="38100" dist="38100" dir="2700000" algn="tl">
                    <a:srgbClr val="000000">
                      <a:alpha val="43137"/>
                    </a:srgbClr>
                  </a:outerShdw>
                  <a:reflection blurRad="6350" stA="55000" endA="300" endPos="45500" dir="5400000" sy="-100000" algn="bl" rotWithShape="0"/>
                </a:effectLst>
                <a:latin typeface="Cooper Black" panose="0208090404030B020404" pitchFamily="18" charset="0"/>
              </a:rPr>
              <a:t>HOME  PAGE</a:t>
            </a:r>
          </a:p>
        </p:txBody>
      </p:sp>
      <p:sp>
        <p:nvSpPr>
          <p:cNvPr id="6" name="TextBox 5">
            <a:extLst>
              <a:ext uri="{FF2B5EF4-FFF2-40B4-BE49-F238E27FC236}">
                <a16:creationId xmlns:a16="http://schemas.microsoft.com/office/drawing/2014/main" id="{7F65559C-55BA-5103-4755-F92EB706FEB3}"/>
              </a:ext>
            </a:extLst>
          </p:cNvPr>
          <p:cNvSpPr txBox="1"/>
          <p:nvPr/>
        </p:nvSpPr>
        <p:spPr>
          <a:xfrm>
            <a:off x="7629832" y="6066502"/>
            <a:ext cx="3352800" cy="523220"/>
          </a:xfrm>
          <a:prstGeom prst="rect">
            <a:avLst/>
          </a:prstGeom>
          <a:noFill/>
        </p:spPr>
        <p:txBody>
          <a:bodyPr wrap="square" rtlCol="0">
            <a:spAutoFit/>
          </a:bodyPr>
          <a:lstStyle/>
          <a:p>
            <a:r>
              <a:rPr lang="en-IN" sz="2800" dirty="0">
                <a:effectLst>
                  <a:outerShdw blurRad="38100" dist="38100" dir="2700000" algn="tl">
                    <a:srgbClr val="000000">
                      <a:alpha val="43137"/>
                    </a:srgbClr>
                  </a:outerShdw>
                  <a:reflection blurRad="6350" stA="55000" endA="300" endPos="45500" dir="5400000" sy="-100000" algn="bl" rotWithShape="0"/>
                </a:effectLst>
                <a:latin typeface="Cooper Black" panose="0208090404030B020404" pitchFamily="18" charset="0"/>
              </a:rPr>
              <a:t>BLOOD  STOCK</a:t>
            </a:r>
          </a:p>
        </p:txBody>
      </p:sp>
      <p:sp>
        <p:nvSpPr>
          <p:cNvPr id="7" name="TextBox 6">
            <a:extLst>
              <a:ext uri="{FF2B5EF4-FFF2-40B4-BE49-F238E27FC236}">
                <a16:creationId xmlns:a16="http://schemas.microsoft.com/office/drawing/2014/main" id="{69FA0CAB-8659-0C18-6F78-30FCBE4E6A24}"/>
              </a:ext>
            </a:extLst>
          </p:cNvPr>
          <p:cNvSpPr txBox="1"/>
          <p:nvPr/>
        </p:nvSpPr>
        <p:spPr>
          <a:xfrm>
            <a:off x="2920177" y="100958"/>
            <a:ext cx="6646610" cy="975674"/>
          </a:xfrm>
          <a:prstGeom prst="rect">
            <a:avLst/>
          </a:prstGeom>
          <a:noFill/>
        </p:spPr>
        <p:txBody>
          <a:bodyPr wrap="square" rtlCol="0">
            <a:prstTxWarp prst="textStop">
              <a:avLst/>
            </a:prstTxWarp>
            <a:spAutoFit/>
          </a:bodyPr>
          <a:lstStyle/>
          <a:p>
            <a:r>
              <a:rPr lang="en-IN" sz="4800" dirty="0">
                <a:effectLst>
                  <a:glow rad="190500">
                    <a:schemeClr val="bg1">
                      <a:lumMod val="50000"/>
                    </a:schemeClr>
                  </a:glow>
                </a:effectLst>
                <a:latin typeface="Stencil" panose="040409050D0802020404" pitchFamily="82" charset="0"/>
              </a:rPr>
              <a:t>BLOODBANK</a:t>
            </a:r>
          </a:p>
        </p:txBody>
      </p:sp>
    </p:spTree>
    <p:extLst>
      <p:ext uri="{BB962C8B-B14F-4D97-AF65-F5344CB8AC3E}">
        <p14:creationId xmlns:p14="http://schemas.microsoft.com/office/powerpoint/2010/main" val="1354032620"/>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pattFill prst="pct5">
          <a:fgClr>
            <a:schemeClr val="tx1"/>
          </a:fgClr>
          <a:bgClr>
            <a:schemeClr val="bg1"/>
          </a:bgClr>
        </a:pattFill>
        <a:effectLst/>
      </p:bgPr>
    </p:bg>
    <p:spTree>
      <p:nvGrpSpPr>
        <p:cNvPr id="1" name=""/>
        <p:cNvGrpSpPr/>
        <p:nvPr/>
      </p:nvGrpSpPr>
      <p:grpSpPr>
        <a:xfrm>
          <a:off x="0" y="0"/>
          <a:ext cx="0" cy="0"/>
          <a:chOff x="0" y="0"/>
          <a:chExt cx="0" cy="0"/>
        </a:xfrm>
      </p:grpSpPr>
      <p:sp>
        <p:nvSpPr>
          <p:cNvPr id="3" name="Scroll: Horizontal 2">
            <a:extLst>
              <a:ext uri="{FF2B5EF4-FFF2-40B4-BE49-F238E27FC236}">
                <a16:creationId xmlns:a16="http://schemas.microsoft.com/office/drawing/2014/main" id="{4D0B7C15-2453-1F06-1437-CF3C3B1A6E22}"/>
              </a:ext>
            </a:extLst>
          </p:cNvPr>
          <p:cNvSpPr/>
          <p:nvPr/>
        </p:nvSpPr>
        <p:spPr>
          <a:xfrm>
            <a:off x="334296" y="1681317"/>
            <a:ext cx="5643715" cy="4021394"/>
          </a:xfrm>
          <a:prstGeom prst="horizontalScroll">
            <a:avLst/>
          </a:prstGeom>
          <a:blipFill dpi="0" rotWithShape="1">
            <a:blip r:embed="rId2">
              <a:extLst>
                <a:ext uri="{28A0092B-C50C-407E-A947-70E740481C1C}">
                  <a14:useLocalDpi xmlns:a14="http://schemas.microsoft.com/office/drawing/2010/main" val="0"/>
                </a:ext>
              </a:extLst>
            </a:blip>
            <a:srcRect/>
            <a:stretch>
              <a:fillRect/>
            </a:stretch>
          </a:blipFill>
          <a:ln w="28575"/>
          <a:effectLst>
            <a:outerShdw blurRad="152400" dist="317500" dir="5400000" sx="90000" sy="-19000" rotWithShape="0">
              <a:prstClr val="black">
                <a:alpha val="15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Scroll: Horizontal 3">
            <a:extLst>
              <a:ext uri="{FF2B5EF4-FFF2-40B4-BE49-F238E27FC236}">
                <a16:creationId xmlns:a16="http://schemas.microsoft.com/office/drawing/2014/main" id="{2FF3C4F2-F17C-6637-63FC-A050EDB62F4B}"/>
              </a:ext>
            </a:extLst>
          </p:cNvPr>
          <p:cNvSpPr/>
          <p:nvPr/>
        </p:nvSpPr>
        <p:spPr>
          <a:xfrm>
            <a:off x="6386053" y="1681317"/>
            <a:ext cx="5471651" cy="4021394"/>
          </a:xfrm>
          <a:prstGeom prst="horizontalScroll">
            <a:avLst/>
          </a:prstGeom>
          <a:blipFill dpi="0" rotWithShape="1">
            <a:blip r:embed="rId3">
              <a:extLst>
                <a:ext uri="{28A0092B-C50C-407E-A947-70E740481C1C}">
                  <a14:useLocalDpi xmlns:a14="http://schemas.microsoft.com/office/drawing/2010/main" val="0"/>
                </a:ext>
              </a:extLst>
            </a:blip>
            <a:srcRect/>
            <a:stretch>
              <a:fillRect/>
            </a:stretch>
          </a:blipFill>
          <a:ln w="28575"/>
          <a:effectLst>
            <a:outerShdw blurRad="152400" dist="317500" dir="5400000" sx="90000" sy="-19000" rotWithShape="0">
              <a:prstClr val="black">
                <a:alpha val="15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TextBox 4">
            <a:extLst>
              <a:ext uri="{FF2B5EF4-FFF2-40B4-BE49-F238E27FC236}">
                <a16:creationId xmlns:a16="http://schemas.microsoft.com/office/drawing/2014/main" id="{6A02EC2E-8A12-C020-5A02-7295A58393D5}"/>
              </a:ext>
            </a:extLst>
          </p:cNvPr>
          <p:cNvSpPr txBox="1"/>
          <p:nvPr/>
        </p:nvSpPr>
        <p:spPr>
          <a:xfrm>
            <a:off x="1435508" y="6096001"/>
            <a:ext cx="4021393" cy="523220"/>
          </a:xfrm>
          <a:prstGeom prst="rect">
            <a:avLst/>
          </a:prstGeom>
          <a:noFill/>
        </p:spPr>
        <p:txBody>
          <a:bodyPr wrap="square" rtlCol="0">
            <a:spAutoFit/>
          </a:bodyPr>
          <a:lstStyle/>
          <a:p>
            <a:r>
              <a:rPr lang="en-IN" sz="2800" dirty="0">
                <a:effectLst>
                  <a:reflection blurRad="6350" stA="55000" endA="300" endPos="45500" dir="5400000" sy="-100000" algn="bl" rotWithShape="0"/>
                </a:effectLst>
                <a:latin typeface="Cooper Black" panose="0208090404030B020404" pitchFamily="18" charset="0"/>
              </a:rPr>
              <a:t>BLOOD  DONATION</a:t>
            </a:r>
          </a:p>
        </p:txBody>
      </p:sp>
      <p:sp>
        <p:nvSpPr>
          <p:cNvPr id="6" name="TextBox 5">
            <a:extLst>
              <a:ext uri="{FF2B5EF4-FFF2-40B4-BE49-F238E27FC236}">
                <a16:creationId xmlns:a16="http://schemas.microsoft.com/office/drawing/2014/main" id="{44921FEA-C0B7-7F69-4413-0C2621501C78}"/>
              </a:ext>
            </a:extLst>
          </p:cNvPr>
          <p:cNvSpPr txBox="1"/>
          <p:nvPr/>
        </p:nvSpPr>
        <p:spPr>
          <a:xfrm>
            <a:off x="7806813" y="6096001"/>
            <a:ext cx="3156155" cy="523220"/>
          </a:xfrm>
          <a:prstGeom prst="rect">
            <a:avLst/>
          </a:prstGeom>
          <a:noFill/>
        </p:spPr>
        <p:txBody>
          <a:bodyPr wrap="square" rtlCol="0">
            <a:spAutoFit/>
          </a:bodyPr>
          <a:lstStyle/>
          <a:p>
            <a:r>
              <a:rPr lang="en-IN" sz="2800" dirty="0">
                <a:effectLst>
                  <a:outerShdw blurRad="38100" dist="38100" dir="2700000" algn="tl">
                    <a:srgbClr val="000000">
                      <a:alpha val="43137"/>
                    </a:srgbClr>
                  </a:outerShdw>
                  <a:reflection blurRad="6350" stA="55000" endA="300" endPos="45500" dir="5400000" sy="-100000" algn="bl" rotWithShape="0"/>
                </a:effectLst>
                <a:latin typeface="Cooper Black" panose="0208090404030B020404" pitchFamily="18" charset="0"/>
              </a:rPr>
              <a:t>REGISTRATION</a:t>
            </a:r>
          </a:p>
        </p:txBody>
      </p:sp>
      <p:sp>
        <p:nvSpPr>
          <p:cNvPr id="7" name="TextBox 6">
            <a:extLst>
              <a:ext uri="{FF2B5EF4-FFF2-40B4-BE49-F238E27FC236}">
                <a16:creationId xmlns:a16="http://schemas.microsoft.com/office/drawing/2014/main" id="{78925907-949B-D695-6C16-75220464CA2F}"/>
              </a:ext>
            </a:extLst>
          </p:cNvPr>
          <p:cNvSpPr txBox="1"/>
          <p:nvPr/>
        </p:nvSpPr>
        <p:spPr>
          <a:xfrm>
            <a:off x="3399504" y="238779"/>
            <a:ext cx="5722374" cy="1157402"/>
          </a:xfrm>
          <a:prstGeom prst="rect">
            <a:avLst/>
          </a:prstGeom>
          <a:noFill/>
        </p:spPr>
        <p:txBody>
          <a:bodyPr wrap="square" rtlCol="0">
            <a:prstTxWarp prst="textStop">
              <a:avLst/>
            </a:prstTxWarp>
            <a:spAutoFit/>
          </a:bodyPr>
          <a:lstStyle/>
          <a:p>
            <a:r>
              <a:rPr lang="en-IN" sz="4800" dirty="0">
                <a:effectLst>
                  <a:glow rad="190500">
                    <a:schemeClr val="bg1">
                      <a:lumMod val="50000"/>
                    </a:schemeClr>
                  </a:glow>
                </a:effectLst>
                <a:latin typeface="Stencil" panose="040409050D0802020404" pitchFamily="82" charset="0"/>
              </a:rPr>
              <a:t>BLOODBANK</a:t>
            </a:r>
          </a:p>
        </p:txBody>
      </p:sp>
    </p:spTree>
    <p:extLst>
      <p:ext uri="{BB962C8B-B14F-4D97-AF65-F5344CB8AC3E}">
        <p14:creationId xmlns:p14="http://schemas.microsoft.com/office/powerpoint/2010/main" val="386754486"/>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pattFill prst="lgConfetti">
          <a:fgClr>
            <a:schemeClr val="tx1"/>
          </a:fgClr>
          <a:bgClr>
            <a:schemeClr val="bg1"/>
          </a:bgClr>
        </a:pattFill>
        <a:effectLst/>
      </p:bgPr>
    </p:bg>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7EAE6200-6335-A4F2-81F0-95D859A90C5B}"/>
              </a:ext>
            </a:extLst>
          </p:cNvPr>
          <p:cNvSpPr/>
          <p:nvPr/>
        </p:nvSpPr>
        <p:spPr>
          <a:xfrm>
            <a:off x="162230" y="2826747"/>
            <a:ext cx="4232790" cy="2416290"/>
          </a:xfrm>
          <a:prstGeom prst="ellipse">
            <a:avLst/>
          </a:prstGeom>
          <a:solidFill>
            <a:schemeClr val="bg1">
              <a:lumMod val="95000"/>
            </a:schemeClr>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TextBox 3">
            <a:extLst>
              <a:ext uri="{FF2B5EF4-FFF2-40B4-BE49-F238E27FC236}">
                <a16:creationId xmlns:a16="http://schemas.microsoft.com/office/drawing/2014/main" id="{87964DE9-542A-7752-399C-53A6266CCD8A}"/>
              </a:ext>
            </a:extLst>
          </p:cNvPr>
          <p:cNvSpPr txBox="1"/>
          <p:nvPr/>
        </p:nvSpPr>
        <p:spPr>
          <a:xfrm>
            <a:off x="3352801" y="216309"/>
            <a:ext cx="6400800" cy="1032388"/>
          </a:xfrm>
          <a:prstGeom prst="rect">
            <a:avLst/>
          </a:prstGeom>
          <a:noFill/>
        </p:spPr>
        <p:txBody>
          <a:bodyPr wrap="square" rtlCol="0">
            <a:prstTxWarp prst="textStop">
              <a:avLst/>
            </a:prstTxWarp>
            <a:spAutoFit/>
          </a:bodyPr>
          <a:lstStyle/>
          <a:p>
            <a:r>
              <a:rPr lang="en-US" sz="4000" dirty="0">
                <a:effectLst>
                  <a:glow rad="190500">
                    <a:schemeClr val="bg1">
                      <a:lumMod val="50000"/>
                    </a:schemeClr>
                  </a:glow>
                </a:effectLst>
                <a:latin typeface="Bodoni MT Black" panose="02070A03080606020203" pitchFamily="18" charset="0"/>
              </a:rPr>
              <a:t>ADVANTAGES</a:t>
            </a:r>
            <a:endParaRPr lang="en-IN" sz="4000" dirty="0">
              <a:effectLst>
                <a:glow rad="190500">
                  <a:schemeClr val="bg1">
                    <a:lumMod val="50000"/>
                  </a:schemeClr>
                </a:glow>
              </a:effectLst>
              <a:latin typeface="Bodoni MT Black" panose="02070A03080606020203" pitchFamily="18" charset="0"/>
            </a:endParaRPr>
          </a:p>
        </p:txBody>
      </p:sp>
      <p:sp>
        <p:nvSpPr>
          <p:cNvPr id="5" name="Oval 4">
            <a:extLst>
              <a:ext uri="{FF2B5EF4-FFF2-40B4-BE49-F238E27FC236}">
                <a16:creationId xmlns:a16="http://schemas.microsoft.com/office/drawing/2014/main" id="{3B61E014-6D4B-EC87-0F53-F9E986998EED}"/>
              </a:ext>
            </a:extLst>
          </p:cNvPr>
          <p:cNvSpPr/>
          <p:nvPr/>
        </p:nvSpPr>
        <p:spPr>
          <a:xfrm>
            <a:off x="4268426" y="1614963"/>
            <a:ext cx="3655147" cy="2054943"/>
          </a:xfrm>
          <a:prstGeom prst="ellipse">
            <a:avLst/>
          </a:prstGeom>
          <a:solidFill>
            <a:schemeClr val="bg1">
              <a:lumMod val="95000"/>
            </a:schemeClr>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Oval 5">
            <a:extLst>
              <a:ext uri="{FF2B5EF4-FFF2-40B4-BE49-F238E27FC236}">
                <a16:creationId xmlns:a16="http://schemas.microsoft.com/office/drawing/2014/main" id="{630F5114-CE28-DBF3-6810-E16DD4747BD5}"/>
              </a:ext>
            </a:extLst>
          </p:cNvPr>
          <p:cNvSpPr/>
          <p:nvPr/>
        </p:nvSpPr>
        <p:spPr>
          <a:xfrm>
            <a:off x="7923573" y="3081097"/>
            <a:ext cx="4001729" cy="1754325"/>
          </a:xfrm>
          <a:prstGeom prst="ellipse">
            <a:avLst/>
          </a:prstGeom>
          <a:solidFill>
            <a:schemeClr val="bg1">
              <a:lumMod val="95000"/>
            </a:schemeClr>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7" name="TextBox 6">
            <a:extLst>
              <a:ext uri="{FF2B5EF4-FFF2-40B4-BE49-F238E27FC236}">
                <a16:creationId xmlns:a16="http://schemas.microsoft.com/office/drawing/2014/main" id="{3478824A-B167-AB06-DE86-0D2C1CC6D77F}"/>
              </a:ext>
            </a:extLst>
          </p:cNvPr>
          <p:cNvSpPr txBox="1"/>
          <p:nvPr/>
        </p:nvSpPr>
        <p:spPr>
          <a:xfrm>
            <a:off x="4559707" y="2042269"/>
            <a:ext cx="3711679" cy="1200329"/>
          </a:xfrm>
          <a:prstGeom prst="rect">
            <a:avLst/>
          </a:prstGeom>
          <a:noFill/>
        </p:spPr>
        <p:txBody>
          <a:bodyPr wrap="square" rtlCol="0">
            <a:spAutoFit/>
          </a:bodyPr>
          <a:lstStyle/>
          <a:p>
            <a:r>
              <a:rPr lang="en-IN" sz="3600" b="1" dirty="0">
                <a:effectLst>
                  <a:outerShdw blurRad="50800" dist="38100" dir="10800000" algn="r" rotWithShape="0">
                    <a:prstClr val="black">
                      <a:alpha val="40000"/>
                    </a:prstClr>
                  </a:outerShdw>
                </a:effectLst>
                <a:latin typeface="Eras Medium ITC" panose="020B0602030504020804" pitchFamily="34" charset="0"/>
              </a:rPr>
              <a:t>TIME SAVING TECHNOLOGY</a:t>
            </a:r>
          </a:p>
        </p:txBody>
      </p:sp>
      <p:sp>
        <p:nvSpPr>
          <p:cNvPr id="8" name="TextBox 7">
            <a:extLst>
              <a:ext uri="{FF2B5EF4-FFF2-40B4-BE49-F238E27FC236}">
                <a16:creationId xmlns:a16="http://schemas.microsoft.com/office/drawing/2014/main" id="{CD078E91-46F7-ECCE-042E-1239FD3046F7}"/>
              </a:ext>
            </a:extLst>
          </p:cNvPr>
          <p:cNvSpPr txBox="1"/>
          <p:nvPr/>
        </p:nvSpPr>
        <p:spPr>
          <a:xfrm>
            <a:off x="684572" y="3081098"/>
            <a:ext cx="4001729" cy="1754326"/>
          </a:xfrm>
          <a:prstGeom prst="rect">
            <a:avLst/>
          </a:prstGeom>
          <a:noFill/>
        </p:spPr>
        <p:txBody>
          <a:bodyPr wrap="square" rtlCol="0">
            <a:spAutoFit/>
          </a:bodyPr>
          <a:lstStyle/>
          <a:p>
            <a:r>
              <a:rPr lang="en-IN" sz="3600" b="1" dirty="0">
                <a:effectLst>
                  <a:outerShdw blurRad="50800" dist="38100" dir="10800000" algn="r" rotWithShape="0">
                    <a:prstClr val="black">
                      <a:alpha val="40000"/>
                    </a:prstClr>
                  </a:outerShdw>
                </a:effectLst>
                <a:latin typeface="Eras Medium ITC" panose="020B0602030504020804" pitchFamily="34" charset="0"/>
              </a:rPr>
              <a:t>IMPROVED PATIENT CARE MADE POSSIBLE</a:t>
            </a:r>
          </a:p>
        </p:txBody>
      </p:sp>
      <p:sp>
        <p:nvSpPr>
          <p:cNvPr id="9" name="TextBox 8">
            <a:extLst>
              <a:ext uri="{FF2B5EF4-FFF2-40B4-BE49-F238E27FC236}">
                <a16:creationId xmlns:a16="http://schemas.microsoft.com/office/drawing/2014/main" id="{72C7A47B-940D-5D16-D897-FF62BE25B150}"/>
              </a:ext>
            </a:extLst>
          </p:cNvPr>
          <p:cNvSpPr txBox="1"/>
          <p:nvPr/>
        </p:nvSpPr>
        <p:spPr>
          <a:xfrm>
            <a:off x="8380772" y="3242598"/>
            <a:ext cx="3790340" cy="1200329"/>
          </a:xfrm>
          <a:prstGeom prst="rect">
            <a:avLst/>
          </a:prstGeom>
          <a:noFill/>
        </p:spPr>
        <p:txBody>
          <a:bodyPr wrap="square" rtlCol="0">
            <a:spAutoFit/>
          </a:bodyPr>
          <a:lstStyle/>
          <a:p>
            <a:r>
              <a:rPr lang="en-IN" sz="3600" b="1" dirty="0">
                <a:effectLst>
                  <a:outerShdw blurRad="50800" dist="38100" dir="10800000" algn="r" rotWithShape="0">
                    <a:prstClr val="black">
                      <a:alpha val="40000"/>
                    </a:prstClr>
                  </a:outerShdw>
                </a:effectLst>
                <a:latin typeface="Eras Medium ITC" panose="020B0602030504020804" pitchFamily="34" charset="0"/>
              </a:rPr>
              <a:t>FACILITY MANAGEMENT</a:t>
            </a:r>
          </a:p>
        </p:txBody>
      </p:sp>
      <p:sp>
        <p:nvSpPr>
          <p:cNvPr id="3" name="Oval 2">
            <a:extLst>
              <a:ext uri="{FF2B5EF4-FFF2-40B4-BE49-F238E27FC236}">
                <a16:creationId xmlns:a16="http://schemas.microsoft.com/office/drawing/2014/main" id="{EDB8B347-D346-A2EA-4098-79463F9D4A27}"/>
              </a:ext>
            </a:extLst>
          </p:cNvPr>
          <p:cNvSpPr/>
          <p:nvPr/>
        </p:nvSpPr>
        <p:spPr>
          <a:xfrm>
            <a:off x="4109884" y="4251463"/>
            <a:ext cx="4559711" cy="2457709"/>
          </a:xfrm>
          <a:prstGeom prst="ellipse">
            <a:avLst/>
          </a:prstGeom>
          <a:solidFill>
            <a:schemeClr val="bg1">
              <a:lumMod val="95000"/>
            </a:schemeClr>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TextBox 9">
            <a:extLst>
              <a:ext uri="{FF2B5EF4-FFF2-40B4-BE49-F238E27FC236}">
                <a16:creationId xmlns:a16="http://schemas.microsoft.com/office/drawing/2014/main" id="{713271AB-39C7-7642-39BE-27089FC4D481}"/>
              </a:ext>
            </a:extLst>
          </p:cNvPr>
          <p:cNvSpPr txBox="1"/>
          <p:nvPr/>
        </p:nvSpPr>
        <p:spPr>
          <a:xfrm>
            <a:off x="4432508" y="4545182"/>
            <a:ext cx="4274576" cy="1813219"/>
          </a:xfrm>
          <a:prstGeom prst="rect">
            <a:avLst/>
          </a:prstGeom>
          <a:noFill/>
        </p:spPr>
        <p:txBody>
          <a:bodyPr wrap="square" rtlCol="0">
            <a:spAutoFit/>
          </a:bodyPr>
          <a:lstStyle/>
          <a:p>
            <a:r>
              <a:rPr lang="en-US" sz="3600" b="1" dirty="0">
                <a:effectLst>
                  <a:outerShdw blurRad="50800" dist="38100" dir="10800000" algn="r" rotWithShape="0">
                    <a:prstClr val="black">
                      <a:alpha val="40000"/>
                    </a:prstClr>
                  </a:outerShdw>
                </a:effectLst>
                <a:latin typeface="Eras Medium ITC" panose="020B0602030504020804" pitchFamily="34" charset="0"/>
              </a:rPr>
              <a:t>REDUCES THE WORK OF DOCUMENTATION</a:t>
            </a:r>
            <a:endParaRPr lang="en-IN" sz="3600" b="1" dirty="0">
              <a:effectLst>
                <a:outerShdw blurRad="50800" dist="38100" dir="10800000" algn="r" rotWithShape="0">
                  <a:prstClr val="black">
                    <a:alpha val="40000"/>
                  </a:prstClr>
                </a:outerShdw>
              </a:effectLst>
              <a:latin typeface="Eras Medium ITC" panose="020B0602030504020804" pitchFamily="34" charset="0"/>
            </a:endParaRPr>
          </a:p>
        </p:txBody>
      </p:sp>
    </p:spTree>
    <p:extLst>
      <p:ext uri="{BB962C8B-B14F-4D97-AF65-F5344CB8AC3E}">
        <p14:creationId xmlns:p14="http://schemas.microsoft.com/office/powerpoint/2010/main" val="2239544014"/>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pattFill prst="lgConfetti">
          <a:fgClr>
            <a:schemeClr val="tx1"/>
          </a:fgClr>
          <a:bgClr>
            <a:schemeClr val="bg1"/>
          </a:bgClr>
        </a:pattFill>
        <a:effectLst/>
      </p:bgPr>
    </p:bg>
    <p:spTree>
      <p:nvGrpSpPr>
        <p:cNvPr id="1" name=""/>
        <p:cNvGrpSpPr/>
        <p:nvPr/>
      </p:nvGrpSpPr>
      <p:grpSpPr>
        <a:xfrm>
          <a:off x="0" y="0"/>
          <a:ext cx="0" cy="0"/>
          <a:chOff x="0" y="0"/>
          <a:chExt cx="0" cy="0"/>
        </a:xfrm>
      </p:grpSpPr>
      <p:sp>
        <p:nvSpPr>
          <p:cNvPr id="2" name="Rectangle: Diagonal Corners Rounded 1">
            <a:extLst>
              <a:ext uri="{FF2B5EF4-FFF2-40B4-BE49-F238E27FC236}">
                <a16:creationId xmlns:a16="http://schemas.microsoft.com/office/drawing/2014/main" id="{19B05072-C5F9-FEE5-0BEC-D0352DADE15F}"/>
              </a:ext>
            </a:extLst>
          </p:cNvPr>
          <p:cNvSpPr/>
          <p:nvPr/>
        </p:nvSpPr>
        <p:spPr>
          <a:xfrm>
            <a:off x="521110" y="2104103"/>
            <a:ext cx="3972234" cy="2064774"/>
          </a:xfrm>
          <a:prstGeom prst="round2DiagRect">
            <a:avLst>
              <a:gd name="adj1" fmla="val 16667"/>
              <a:gd name="adj2" fmla="val 0"/>
            </a:avLst>
          </a:prstGeom>
          <a:solidFill>
            <a:schemeClr val="bg1">
              <a:lumMod val="95000"/>
            </a:schemeClr>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Diagonal Corners Rounded 2">
            <a:extLst>
              <a:ext uri="{FF2B5EF4-FFF2-40B4-BE49-F238E27FC236}">
                <a16:creationId xmlns:a16="http://schemas.microsoft.com/office/drawing/2014/main" id="{F46EE7C6-088F-7BA9-34A5-65DA66701583}"/>
              </a:ext>
            </a:extLst>
          </p:cNvPr>
          <p:cNvSpPr/>
          <p:nvPr/>
        </p:nvSpPr>
        <p:spPr>
          <a:xfrm>
            <a:off x="4016478" y="4624887"/>
            <a:ext cx="3972232" cy="1995948"/>
          </a:xfrm>
          <a:prstGeom prst="round2DiagRect">
            <a:avLst/>
          </a:prstGeom>
          <a:solidFill>
            <a:schemeClr val="bg1">
              <a:lumMod val="95000"/>
            </a:schemeClr>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Rectangle: Diagonal Corners Rounded 3">
            <a:extLst>
              <a:ext uri="{FF2B5EF4-FFF2-40B4-BE49-F238E27FC236}">
                <a16:creationId xmlns:a16="http://schemas.microsoft.com/office/drawing/2014/main" id="{3CAE752B-DB54-2C67-B2C1-B5ECF23C95C6}"/>
              </a:ext>
            </a:extLst>
          </p:cNvPr>
          <p:cNvSpPr/>
          <p:nvPr/>
        </p:nvSpPr>
        <p:spPr>
          <a:xfrm>
            <a:off x="7108723" y="2035277"/>
            <a:ext cx="4385187" cy="2133600"/>
          </a:xfrm>
          <a:prstGeom prst="round2DiagRect">
            <a:avLst/>
          </a:prstGeom>
          <a:solidFill>
            <a:schemeClr val="bg1">
              <a:lumMod val="95000"/>
            </a:schemeClr>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A216E24D-F677-03B2-E5EF-50C3A64F4803}"/>
              </a:ext>
            </a:extLst>
          </p:cNvPr>
          <p:cNvSpPr txBox="1"/>
          <p:nvPr/>
        </p:nvSpPr>
        <p:spPr>
          <a:xfrm>
            <a:off x="698090" y="2560113"/>
            <a:ext cx="4036142" cy="1200329"/>
          </a:xfrm>
          <a:prstGeom prst="rect">
            <a:avLst/>
          </a:prstGeom>
          <a:noFill/>
        </p:spPr>
        <p:txBody>
          <a:bodyPr wrap="square" rtlCol="0">
            <a:spAutoFit/>
          </a:bodyPr>
          <a:lstStyle/>
          <a:p>
            <a:r>
              <a:rPr lang="en-IN" sz="3600" dirty="0">
                <a:effectLst>
                  <a:outerShdw blurRad="50800" dist="38100" dir="10800000" algn="r" rotWithShape="0">
                    <a:prstClr val="black">
                      <a:alpha val="40000"/>
                    </a:prstClr>
                  </a:outerShdw>
                </a:effectLst>
                <a:latin typeface="Eras Demi ITC" panose="020B0805030504020804" pitchFamily="34" charset="0"/>
              </a:rPr>
              <a:t>UI  for Payment Method</a:t>
            </a:r>
          </a:p>
        </p:txBody>
      </p:sp>
      <p:sp>
        <p:nvSpPr>
          <p:cNvPr id="6" name="TextBox 5">
            <a:extLst>
              <a:ext uri="{FF2B5EF4-FFF2-40B4-BE49-F238E27FC236}">
                <a16:creationId xmlns:a16="http://schemas.microsoft.com/office/drawing/2014/main" id="{B1BD68FF-5D2D-BA0A-DF7F-6AFB0F1CCC6C}"/>
              </a:ext>
            </a:extLst>
          </p:cNvPr>
          <p:cNvSpPr txBox="1"/>
          <p:nvPr/>
        </p:nvSpPr>
        <p:spPr>
          <a:xfrm>
            <a:off x="7207045" y="1947915"/>
            <a:ext cx="4286865" cy="2308324"/>
          </a:xfrm>
          <a:prstGeom prst="rect">
            <a:avLst/>
          </a:prstGeom>
          <a:noFill/>
        </p:spPr>
        <p:txBody>
          <a:bodyPr wrap="square" rtlCol="0">
            <a:spAutoFit/>
          </a:bodyPr>
          <a:lstStyle/>
          <a:p>
            <a:r>
              <a:rPr lang="en-IN" sz="3600" dirty="0">
                <a:effectLst>
                  <a:outerShdw blurRad="50800" dist="38100" dir="10800000" algn="r" rotWithShape="0">
                    <a:prstClr val="black">
                      <a:alpha val="40000"/>
                    </a:prstClr>
                  </a:outerShdw>
                </a:effectLst>
                <a:latin typeface="Eras Demi ITC" panose="020B0805030504020804" pitchFamily="34" charset="0"/>
              </a:rPr>
              <a:t>Users can signup/login using their social media accounts</a:t>
            </a:r>
          </a:p>
        </p:txBody>
      </p:sp>
      <p:sp>
        <p:nvSpPr>
          <p:cNvPr id="7" name="TextBox 6">
            <a:extLst>
              <a:ext uri="{FF2B5EF4-FFF2-40B4-BE49-F238E27FC236}">
                <a16:creationId xmlns:a16="http://schemas.microsoft.com/office/drawing/2014/main" id="{6E1D0FF4-ED40-AE31-253F-7DC2914273A9}"/>
              </a:ext>
            </a:extLst>
          </p:cNvPr>
          <p:cNvSpPr txBox="1"/>
          <p:nvPr/>
        </p:nvSpPr>
        <p:spPr>
          <a:xfrm>
            <a:off x="4104968" y="4639697"/>
            <a:ext cx="3972233" cy="1754326"/>
          </a:xfrm>
          <a:prstGeom prst="rect">
            <a:avLst/>
          </a:prstGeom>
          <a:noFill/>
        </p:spPr>
        <p:txBody>
          <a:bodyPr wrap="square" rtlCol="0">
            <a:spAutoFit/>
          </a:bodyPr>
          <a:lstStyle/>
          <a:p>
            <a:r>
              <a:rPr lang="en-IN" sz="3600" dirty="0">
                <a:effectLst>
                  <a:outerShdw blurRad="50800" dist="38100" dir="10800000" algn="r" rotWithShape="0">
                    <a:prstClr val="black">
                      <a:alpha val="40000"/>
                    </a:prstClr>
                  </a:outerShdw>
                </a:effectLst>
                <a:latin typeface="Eras Demi ITC" panose="020B0805030504020804" pitchFamily="34" charset="0"/>
              </a:rPr>
              <a:t>Medication remainders and teleconsultations</a:t>
            </a:r>
          </a:p>
        </p:txBody>
      </p:sp>
      <p:sp>
        <p:nvSpPr>
          <p:cNvPr id="8" name="TextBox 7">
            <a:extLst>
              <a:ext uri="{FF2B5EF4-FFF2-40B4-BE49-F238E27FC236}">
                <a16:creationId xmlns:a16="http://schemas.microsoft.com/office/drawing/2014/main" id="{6497101B-49FF-9A2D-0F55-4EBA73840A20}"/>
              </a:ext>
            </a:extLst>
          </p:cNvPr>
          <p:cNvSpPr txBox="1"/>
          <p:nvPr/>
        </p:nvSpPr>
        <p:spPr>
          <a:xfrm>
            <a:off x="2399071" y="85712"/>
            <a:ext cx="6695768" cy="1721560"/>
          </a:xfrm>
          <a:prstGeom prst="rect">
            <a:avLst/>
          </a:prstGeom>
          <a:noFill/>
        </p:spPr>
        <p:txBody>
          <a:bodyPr wrap="square" rtlCol="0">
            <a:prstTxWarp prst="textStop">
              <a:avLst/>
            </a:prstTxWarp>
            <a:spAutoFit/>
          </a:bodyPr>
          <a:lstStyle/>
          <a:p>
            <a:r>
              <a:rPr lang="en-IN" sz="4800" dirty="0">
                <a:effectLst>
                  <a:glow rad="190500">
                    <a:schemeClr val="bg1">
                      <a:lumMod val="50000"/>
                    </a:schemeClr>
                  </a:glow>
                  <a:outerShdw blurRad="38100" dist="38100" dir="2700000" algn="tl">
                    <a:srgbClr val="000000">
                      <a:alpha val="43137"/>
                    </a:srgbClr>
                  </a:outerShdw>
                </a:effectLst>
                <a:latin typeface="Bodoni MT Black" panose="02070A03080606020203" pitchFamily="18" charset="0"/>
              </a:rPr>
              <a:t>FUTURE  SCOPES</a:t>
            </a:r>
          </a:p>
        </p:txBody>
      </p:sp>
    </p:spTree>
    <p:extLst>
      <p:ext uri="{BB962C8B-B14F-4D97-AF65-F5344CB8AC3E}">
        <p14:creationId xmlns:p14="http://schemas.microsoft.com/office/powerpoint/2010/main" val="1588437437"/>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pattFill prst="lgConfetti">
          <a:fgClr>
            <a:schemeClr val="tx1"/>
          </a:fgClr>
          <a:bgClr>
            <a:schemeClr val="bg1"/>
          </a:bgClr>
        </a:pattFill>
        <a:effectLst/>
      </p:bgPr>
    </p:bg>
    <p:spTree>
      <p:nvGrpSpPr>
        <p:cNvPr id="1" name=""/>
        <p:cNvGrpSpPr/>
        <p:nvPr/>
      </p:nvGrpSpPr>
      <p:grpSpPr>
        <a:xfrm>
          <a:off x="0" y="0"/>
          <a:ext cx="0" cy="0"/>
          <a:chOff x="0" y="0"/>
          <a:chExt cx="0" cy="0"/>
        </a:xfrm>
      </p:grpSpPr>
      <p:sp>
        <p:nvSpPr>
          <p:cNvPr id="2" name="Cloud 1">
            <a:extLst>
              <a:ext uri="{FF2B5EF4-FFF2-40B4-BE49-F238E27FC236}">
                <a16:creationId xmlns:a16="http://schemas.microsoft.com/office/drawing/2014/main" id="{7985DD33-9854-2AB8-AEE3-C07868A63F74}"/>
              </a:ext>
            </a:extLst>
          </p:cNvPr>
          <p:cNvSpPr/>
          <p:nvPr/>
        </p:nvSpPr>
        <p:spPr>
          <a:xfrm>
            <a:off x="1799303" y="815571"/>
            <a:ext cx="9242323" cy="5702710"/>
          </a:xfrm>
          <a:prstGeom prst="cloud">
            <a:avLst/>
          </a:prstGeom>
          <a:solidFill>
            <a:schemeClr val="bg1">
              <a:lumMod val="95000"/>
            </a:schemeClr>
          </a:solidFill>
          <a:ln w="76200"/>
          <a:scene3d>
            <a:camera prst="perspectiveBelow"/>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89DD9A4B-25A1-F67A-4AAC-6A201B85107A}"/>
              </a:ext>
            </a:extLst>
          </p:cNvPr>
          <p:cNvSpPr txBox="1"/>
          <p:nvPr/>
        </p:nvSpPr>
        <p:spPr>
          <a:xfrm>
            <a:off x="2900515" y="2143432"/>
            <a:ext cx="6685935" cy="3046988"/>
          </a:xfrm>
          <a:prstGeom prst="rect">
            <a:avLst/>
          </a:prstGeom>
          <a:noFill/>
        </p:spPr>
        <p:txBody>
          <a:bodyPr wrap="square" rtlCol="0">
            <a:prstTxWarp prst="textDeflateInflateDeflate">
              <a:avLst/>
            </a:prstTxWarp>
            <a:spAutoFit/>
          </a:bodyPr>
          <a:lstStyle/>
          <a:p>
            <a:r>
              <a:rPr lang="en-IN" sz="9600" dirty="0">
                <a:ln w="57150">
                  <a:solidFill>
                    <a:schemeClr val="tx1"/>
                  </a:solidFill>
                  <a:prstDash val="sysDot"/>
                </a:ln>
                <a:effectLst>
                  <a:outerShdw blurRad="60007" dist="200025" dir="15000000" sy="30000" kx="-1800000" algn="bl" rotWithShape="0">
                    <a:prstClr val="black">
                      <a:alpha val="32000"/>
                    </a:prstClr>
                  </a:outerShdw>
                </a:effectLst>
                <a:latin typeface="Bodoni MT Black" panose="02070A03080606020203" pitchFamily="18" charset="0"/>
              </a:rPr>
              <a:t>THANK   YOU!!!</a:t>
            </a:r>
          </a:p>
        </p:txBody>
      </p:sp>
    </p:spTree>
    <p:extLst>
      <p:ext uri="{BB962C8B-B14F-4D97-AF65-F5344CB8AC3E}">
        <p14:creationId xmlns:p14="http://schemas.microsoft.com/office/powerpoint/2010/main" val="2153128576"/>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pattFill prst="lgConfetti">
          <a:fgClr>
            <a:schemeClr val="tx1"/>
          </a:fgClr>
          <a:bgClr>
            <a:schemeClr val="bg1"/>
          </a:bgClr>
        </a:pattFill>
        <a:effectLst/>
      </p:bgPr>
    </p:bg>
    <p:spTree>
      <p:nvGrpSpPr>
        <p:cNvPr id="1" name=""/>
        <p:cNvGrpSpPr/>
        <p:nvPr/>
      </p:nvGrpSpPr>
      <p:grpSpPr>
        <a:xfrm>
          <a:off x="0" y="0"/>
          <a:ext cx="0" cy="0"/>
          <a:chOff x="0" y="0"/>
          <a:chExt cx="0" cy="0"/>
        </a:xfrm>
      </p:grpSpPr>
      <p:sp>
        <p:nvSpPr>
          <p:cNvPr id="2" name="Thought Bubble: Cloud 1">
            <a:extLst>
              <a:ext uri="{FF2B5EF4-FFF2-40B4-BE49-F238E27FC236}">
                <a16:creationId xmlns:a16="http://schemas.microsoft.com/office/drawing/2014/main" id="{B8A12393-5A69-F215-16F8-4E547E00FD6D}"/>
              </a:ext>
            </a:extLst>
          </p:cNvPr>
          <p:cNvSpPr/>
          <p:nvPr/>
        </p:nvSpPr>
        <p:spPr>
          <a:xfrm>
            <a:off x="122900" y="884920"/>
            <a:ext cx="5213557" cy="4665408"/>
          </a:xfrm>
          <a:prstGeom prst="cloudCallout">
            <a:avLst/>
          </a:prstGeom>
          <a:solidFill>
            <a:schemeClr val="bg1">
              <a:lumMod val="95000"/>
            </a:schemeClr>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hought Bubble: Cloud 2">
            <a:extLst>
              <a:ext uri="{FF2B5EF4-FFF2-40B4-BE49-F238E27FC236}">
                <a16:creationId xmlns:a16="http://schemas.microsoft.com/office/drawing/2014/main" id="{3FC4615C-A3C7-8FC8-D1C7-67484D7977A5}"/>
              </a:ext>
            </a:extLst>
          </p:cNvPr>
          <p:cNvSpPr/>
          <p:nvPr/>
        </p:nvSpPr>
        <p:spPr>
          <a:xfrm flipH="1">
            <a:off x="6199244" y="940249"/>
            <a:ext cx="5869856" cy="4557252"/>
          </a:xfrm>
          <a:prstGeom prst="cloudCallout">
            <a:avLst/>
          </a:prstGeom>
          <a:solidFill>
            <a:schemeClr val="bg1">
              <a:lumMod val="95000"/>
            </a:schemeClr>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TextBox 3">
            <a:extLst>
              <a:ext uri="{FF2B5EF4-FFF2-40B4-BE49-F238E27FC236}">
                <a16:creationId xmlns:a16="http://schemas.microsoft.com/office/drawing/2014/main" id="{77EBA416-AD46-9251-44F3-4460465971A3}"/>
              </a:ext>
            </a:extLst>
          </p:cNvPr>
          <p:cNvSpPr txBox="1"/>
          <p:nvPr/>
        </p:nvSpPr>
        <p:spPr>
          <a:xfrm>
            <a:off x="796413" y="1484116"/>
            <a:ext cx="4247536" cy="3600986"/>
          </a:xfrm>
          <a:prstGeom prst="rect">
            <a:avLst/>
          </a:prstGeom>
          <a:noFill/>
        </p:spPr>
        <p:txBody>
          <a:bodyPr wrap="square" rtlCol="0">
            <a:spAutoFit/>
          </a:bodyPr>
          <a:lstStyle/>
          <a:p>
            <a:r>
              <a:rPr lang="en-US" sz="2400" b="1" dirty="0">
                <a:solidFill>
                  <a:srgbClr val="000000"/>
                </a:solidFill>
                <a:effectLst>
                  <a:outerShdw blurRad="50800" dist="38100" dir="10800000" algn="r" rotWithShape="0">
                    <a:prstClr val="black">
                      <a:alpha val="40000"/>
                    </a:prstClr>
                  </a:outerShdw>
                </a:effectLst>
                <a:latin typeface="Eras Medium ITC" panose="020B0602030504020804" pitchFamily="34" charset="0"/>
              </a:rPr>
              <a:t>To create an Integrated World Class Healthcare System, Fostering, Protecting, Sustaining and Restoring Health through Best in Class Medical Practices and Cutting Edge Technology developed through in depth Research.</a:t>
            </a:r>
            <a:endParaRPr lang="en-US" sz="2400" b="1" dirty="0">
              <a:effectLst>
                <a:outerShdw blurRad="50800" dist="38100" dir="10800000" algn="r" rotWithShape="0">
                  <a:prstClr val="black">
                    <a:alpha val="40000"/>
                  </a:prstClr>
                </a:outerShdw>
              </a:effectLst>
              <a:latin typeface="Eras Medium ITC" panose="020B0602030504020804" pitchFamily="34" charset="0"/>
            </a:endParaRPr>
          </a:p>
          <a:p>
            <a:br>
              <a:rPr lang="en-US" dirty="0"/>
            </a:br>
            <a:endParaRPr lang="en-IN" dirty="0"/>
          </a:p>
        </p:txBody>
      </p:sp>
      <p:sp>
        <p:nvSpPr>
          <p:cNvPr id="5" name="TextBox 4">
            <a:extLst>
              <a:ext uri="{FF2B5EF4-FFF2-40B4-BE49-F238E27FC236}">
                <a16:creationId xmlns:a16="http://schemas.microsoft.com/office/drawing/2014/main" id="{03A7452E-A120-97CA-DF66-A1D99AC038C4}"/>
              </a:ext>
            </a:extLst>
          </p:cNvPr>
          <p:cNvSpPr txBox="1"/>
          <p:nvPr/>
        </p:nvSpPr>
        <p:spPr>
          <a:xfrm>
            <a:off x="6700687" y="1484116"/>
            <a:ext cx="5161934" cy="3908762"/>
          </a:xfrm>
          <a:prstGeom prst="rect">
            <a:avLst/>
          </a:prstGeom>
          <a:noFill/>
        </p:spPr>
        <p:txBody>
          <a:bodyPr wrap="square" rtlCol="0">
            <a:spAutoFit/>
          </a:bodyPr>
          <a:lstStyle/>
          <a:p>
            <a:pPr marL="283464" rtl="0" latinLnBrk="0">
              <a:spcBef>
                <a:spcPts val="0"/>
              </a:spcBef>
              <a:spcAft>
                <a:spcPts val="0"/>
              </a:spcAft>
            </a:pPr>
            <a:r>
              <a:rPr lang="en-US" sz="2400" b="1" dirty="0">
                <a:effectLst>
                  <a:outerShdw blurRad="50800" dist="38100" dir="10800000" algn="r" rotWithShape="0">
                    <a:prstClr val="black">
                      <a:alpha val="40000"/>
                    </a:prstClr>
                  </a:outerShdw>
                </a:effectLst>
                <a:latin typeface="Eras Medium ITC" panose="020B0602030504020804" pitchFamily="34" charset="0"/>
              </a:rPr>
              <a:t>•</a:t>
            </a:r>
            <a:r>
              <a:rPr lang="en-US" sz="2400" b="1" dirty="0">
                <a:solidFill>
                  <a:srgbClr val="000000"/>
                </a:solidFill>
                <a:effectLst>
                  <a:outerShdw blurRad="50800" dist="38100" dir="10800000" algn="r" rotWithShape="0">
                    <a:prstClr val="black">
                      <a:alpha val="40000"/>
                    </a:prstClr>
                  </a:outerShdw>
                </a:effectLst>
                <a:latin typeface="Eras Medium ITC" panose="020B0602030504020804" pitchFamily="34" charset="0"/>
              </a:rPr>
              <a:t>Develop, apply, evaluate and share new technology</a:t>
            </a:r>
            <a:endParaRPr lang="en-US" sz="2400" b="1" dirty="0">
              <a:effectLst>
                <a:outerShdw blurRad="50800" dist="38100" dir="10800000" algn="r" rotWithShape="0">
                  <a:prstClr val="black">
                    <a:alpha val="40000"/>
                  </a:prstClr>
                </a:outerShdw>
              </a:effectLst>
              <a:latin typeface="Eras Medium ITC" panose="020B0602030504020804" pitchFamily="34" charset="0"/>
            </a:endParaRPr>
          </a:p>
          <a:p>
            <a:pPr marL="283464" rtl="0" latinLnBrk="0">
              <a:spcBef>
                <a:spcPts val="0"/>
              </a:spcBef>
              <a:spcAft>
                <a:spcPts val="0"/>
              </a:spcAft>
            </a:pPr>
            <a:r>
              <a:rPr lang="en-US" sz="2400" b="1" dirty="0">
                <a:effectLst>
                  <a:outerShdw blurRad="50800" dist="38100" dir="10800000" algn="r" rotWithShape="0">
                    <a:prstClr val="black">
                      <a:alpha val="40000"/>
                    </a:prstClr>
                  </a:outerShdw>
                </a:effectLst>
                <a:latin typeface="Eras Medium ITC" panose="020B0602030504020804" pitchFamily="34" charset="0"/>
              </a:rPr>
              <a:t>•</a:t>
            </a:r>
            <a:r>
              <a:rPr lang="en-US" sz="2400" b="1" dirty="0">
                <a:solidFill>
                  <a:srgbClr val="000000"/>
                </a:solidFill>
                <a:effectLst>
                  <a:outerShdw blurRad="50800" dist="38100" dir="10800000" algn="r" rotWithShape="0">
                    <a:prstClr val="black">
                      <a:alpha val="40000"/>
                    </a:prstClr>
                  </a:outerShdw>
                </a:effectLst>
                <a:latin typeface="Eras Medium ITC" panose="020B0602030504020804" pitchFamily="34" charset="0"/>
              </a:rPr>
              <a:t> Deliver world class patient care services</a:t>
            </a:r>
            <a:endParaRPr lang="en-US" sz="2400" b="1" dirty="0">
              <a:effectLst>
                <a:outerShdw blurRad="50800" dist="38100" dir="10800000" algn="r" rotWithShape="0">
                  <a:prstClr val="black">
                    <a:alpha val="40000"/>
                  </a:prstClr>
                </a:outerShdw>
              </a:effectLst>
              <a:latin typeface="Eras Medium ITC" panose="020B0602030504020804" pitchFamily="34" charset="0"/>
            </a:endParaRPr>
          </a:p>
          <a:p>
            <a:pPr marL="283464" rtl="0" latinLnBrk="0">
              <a:spcBef>
                <a:spcPts val="0"/>
              </a:spcBef>
              <a:spcAft>
                <a:spcPts val="0"/>
              </a:spcAft>
            </a:pPr>
            <a:r>
              <a:rPr lang="en-US" sz="2400" b="1" dirty="0">
                <a:effectLst>
                  <a:outerShdw blurRad="50800" dist="38100" dir="10800000" algn="r" rotWithShape="0">
                    <a:prstClr val="black">
                      <a:alpha val="40000"/>
                    </a:prstClr>
                  </a:outerShdw>
                </a:effectLst>
                <a:latin typeface="Eras Medium ITC" panose="020B0602030504020804" pitchFamily="34" charset="0"/>
              </a:rPr>
              <a:t>•</a:t>
            </a:r>
            <a:r>
              <a:rPr lang="en-US" sz="2400" b="1" dirty="0">
                <a:solidFill>
                  <a:srgbClr val="000000"/>
                </a:solidFill>
                <a:effectLst>
                  <a:outerShdw blurRad="50800" dist="38100" dir="10800000" algn="r" rotWithShape="0">
                    <a:prstClr val="black">
                      <a:alpha val="40000"/>
                    </a:prstClr>
                  </a:outerShdw>
                </a:effectLst>
                <a:latin typeface="Eras Medium ITC" panose="020B0602030504020804" pitchFamily="34" charset="0"/>
              </a:rPr>
              <a:t>Excel in the delivery of specialized medical care supported by comprehensive research and education</a:t>
            </a:r>
            <a:endParaRPr lang="en-US" sz="2400" b="1" dirty="0">
              <a:effectLst>
                <a:outerShdw blurRad="50800" dist="38100" dir="10800000" algn="r" rotWithShape="0">
                  <a:prstClr val="black">
                    <a:alpha val="40000"/>
                  </a:prstClr>
                </a:outerShdw>
              </a:effectLst>
              <a:latin typeface="Eras Medium ITC" panose="020B0602030504020804" pitchFamily="34" charset="0"/>
            </a:endParaRPr>
          </a:p>
          <a:p>
            <a:br>
              <a:rPr lang="en-US" sz="2800" b="1" dirty="0">
                <a:effectLst>
                  <a:outerShdw blurRad="50800" dist="38100" dir="10800000" algn="r" rotWithShape="0">
                    <a:prstClr val="black">
                      <a:alpha val="40000"/>
                    </a:prstClr>
                  </a:outerShdw>
                </a:effectLst>
                <a:latin typeface="Eras Medium ITC" panose="020B0602030504020804" pitchFamily="34" charset="0"/>
              </a:rPr>
            </a:br>
            <a:endParaRPr lang="en-IN" sz="2800" b="1" dirty="0">
              <a:effectLst>
                <a:outerShdw blurRad="50800" dist="38100" dir="10800000" algn="r" rotWithShape="0">
                  <a:prstClr val="black">
                    <a:alpha val="40000"/>
                  </a:prstClr>
                </a:outerShdw>
              </a:effectLst>
              <a:latin typeface="Eras Medium ITC" panose="020B0602030504020804" pitchFamily="34" charset="0"/>
            </a:endParaRPr>
          </a:p>
        </p:txBody>
      </p:sp>
      <p:sp>
        <p:nvSpPr>
          <p:cNvPr id="6" name="TextBox 5">
            <a:extLst>
              <a:ext uri="{FF2B5EF4-FFF2-40B4-BE49-F238E27FC236}">
                <a16:creationId xmlns:a16="http://schemas.microsoft.com/office/drawing/2014/main" id="{9CD3A4D1-6382-A794-60E4-DEC7A12DB4EC}"/>
              </a:ext>
            </a:extLst>
          </p:cNvPr>
          <p:cNvSpPr txBox="1"/>
          <p:nvPr/>
        </p:nvSpPr>
        <p:spPr>
          <a:xfrm>
            <a:off x="1865671" y="6027211"/>
            <a:ext cx="3178278" cy="707886"/>
          </a:xfrm>
          <a:prstGeom prst="rect">
            <a:avLst/>
          </a:prstGeom>
          <a:noFill/>
        </p:spPr>
        <p:txBody>
          <a:bodyPr wrap="square" rtlCol="0">
            <a:spAutoFit/>
          </a:bodyPr>
          <a:lstStyle/>
          <a:p>
            <a:r>
              <a:rPr lang="en-IN" sz="4000" dirty="0">
                <a:effectLst>
                  <a:reflection blurRad="6350" stA="55000" endA="300" endPos="45500" dir="5400000" sy="-100000" algn="bl" rotWithShape="0"/>
                </a:effectLst>
                <a:latin typeface="Cooper Black" panose="0208090404030B020404" pitchFamily="18" charset="0"/>
              </a:rPr>
              <a:t>VISION</a:t>
            </a:r>
          </a:p>
        </p:txBody>
      </p:sp>
      <p:sp>
        <p:nvSpPr>
          <p:cNvPr id="7" name="TextBox 6">
            <a:extLst>
              <a:ext uri="{FF2B5EF4-FFF2-40B4-BE49-F238E27FC236}">
                <a16:creationId xmlns:a16="http://schemas.microsoft.com/office/drawing/2014/main" id="{D83BD7CE-24CA-FFA2-CE79-DDB534CA3550}"/>
              </a:ext>
            </a:extLst>
          </p:cNvPr>
          <p:cNvSpPr txBox="1"/>
          <p:nvPr/>
        </p:nvSpPr>
        <p:spPr>
          <a:xfrm>
            <a:off x="7750277" y="6023636"/>
            <a:ext cx="2576052" cy="707886"/>
          </a:xfrm>
          <a:prstGeom prst="rect">
            <a:avLst/>
          </a:prstGeom>
          <a:noFill/>
        </p:spPr>
        <p:txBody>
          <a:bodyPr wrap="square" rtlCol="0">
            <a:spAutoFit/>
          </a:bodyPr>
          <a:lstStyle/>
          <a:p>
            <a:r>
              <a:rPr lang="en-IN" sz="4000" dirty="0">
                <a:effectLst>
                  <a:reflection blurRad="6350" stA="55000" endA="300" endPos="45500" dir="5400000" sy="-100000" algn="bl" rotWithShape="0"/>
                </a:effectLst>
                <a:latin typeface="Cooper Black" panose="0208090404030B020404" pitchFamily="18" charset="0"/>
              </a:rPr>
              <a:t>MISSION</a:t>
            </a:r>
          </a:p>
        </p:txBody>
      </p:sp>
      <p:sp>
        <p:nvSpPr>
          <p:cNvPr id="8" name="TextBox 7">
            <a:extLst>
              <a:ext uri="{FF2B5EF4-FFF2-40B4-BE49-F238E27FC236}">
                <a16:creationId xmlns:a16="http://schemas.microsoft.com/office/drawing/2014/main" id="{0ABE0B69-44D4-9932-C0BC-ED3F90519213}"/>
              </a:ext>
            </a:extLst>
          </p:cNvPr>
          <p:cNvSpPr txBox="1"/>
          <p:nvPr/>
        </p:nvSpPr>
        <p:spPr>
          <a:xfrm>
            <a:off x="4365522" y="60171"/>
            <a:ext cx="2930014" cy="1011546"/>
          </a:xfrm>
          <a:prstGeom prst="rect">
            <a:avLst/>
          </a:prstGeom>
          <a:noFill/>
        </p:spPr>
        <p:txBody>
          <a:bodyPr wrap="square" rtlCol="0">
            <a:prstTxWarp prst="textStop">
              <a:avLst/>
            </a:prstTxWarp>
            <a:spAutoFit/>
          </a:bodyPr>
          <a:lstStyle/>
          <a:p>
            <a:r>
              <a:rPr lang="en-IN" sz="4800" dirty="0">
                <a:effectLst>
                  <a:glow rad="190500">
                    <a:schemeClr val="bg1">
                      <a:lumMod val="50000"/>
                    </a:schemeClr>
                  </a:glow>
                </a:effectLst>
                <a:latin typeface="Bodoni MT Black" panose="02070A03080606020203" pitchFamily="18" charset="0"/>
              </a:rPr>
              <a:t>THEME</a:t>
            </a:r>
          </a:p>
        </p:txBody>
      </p:sp>
    </p:spTree>
    <p:extLst>
      <p:ext uri="{BB962C8B-B14F-4D97-AF65-F5344CB8AC3E}">
        <p14:creationId xmlns:p14="http://schemas.microsoft.com/office/powerpoint/2010/main" val="1034376297"/>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pattFill prst="lgConfetti">
          <a:fgClr>
            <a:schemeClr val="tx1"/>
          </a:fgClr>
          <a:bgClr>
            <a:schemeClr val="bg1"/>
          </a:bgClr>
        </a:pattFill>
        <a:effectLst/>
      </p:bgPr>
    </p:bg>
    <p:spTree>
      <p:nvGrpSpPr>
        <p:cNvPr id="1" name=""/>
        <p:cNvGrpSpPr/>
        <p:nvPr/>
      </p:nvGrpSpPr>
      <p:grpSpPr>
        <a:xfrm>
          <a:off x="0" y="0"/>
          <a:ext cx="0" cy="0"/>
          <a:chOff x="0" y="0"/>
          <a:chExt cx="0" cy="0"/>
        </a:xfrm>
      </p:grpSpPr>
      <p:sp>
        <p:nvSpPr>
          <p:cNvPr id="2" name="Flowchart: Alternate Process 1">
            <a:extLst>
              <a:ext uri="{FF2B5EF4-FFF2-40B4-BE49-F238E27FC236}">
                <a16:creationId xmlns:a16="http://schemas.microsoft.com/office/drawing/2014/main" id="{87179467-7291-3686-E39D-A7705FD3CBBE}"/>
              </a:ext>
            </a:extLst>
          </p:cNvPr>
          <p:cNvSpPr/>
          <p:nvPr/>
        </p:nvSpPr>
        <p:spPr>
          <a:xfrm>
            <a:off x="1071716" y="1214284"/>
            <a:ext cx="10215716" cy="1602658"/>
          </a:xfrm>
          <a:prstGeom prst="flowChartAlternateProcess">
            <a:avLst/>
          </a:prstGeom>
          <a:solidFill>
            <a:schemeClr val="bg1">
              <a:lumMod val="95000"/>
            </a:schemeClr>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Flowchart: Alternate Process 2">
            <a:extLst>
              <a:ext uri="{FF2B5EF4-FFF2-40B4-BE49-F238E27FC236}">
                <a16:creationId xmlns:a16="http://schemas.microsoft.com/office/drawing/2014/main" id="{1CD4E714-1228-F15E-20B0-A1BF99E4AEA4}"/>
              </a:ext>
            </a:extLst>
          </p:cNvPr>
          <p:cNvSpPr/>
          <p:nvPr/>
        </p:nvSpPr>
        <p:spPr>
          <a:xfrm>
            <a:off x="1042219" y="5014451"/>
            <a:ext cx="10215716" cy="1602658"/>
          </a:xfrm>
          <a:prstGeom prst="flowChartAlternateProcess">
            <a:avLst/>
          </a:prstGeom>
          <a:solidFill>
            <a:schemeClr val="bg1">
              <a:lumMod val="95000"/>
            </a:schemeClr>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Flowchart: Alternate Process 3">
            <a:extLst>
              <a:ext uri="{FF2B5EF4-FFF2-40B4-BE49-F238E27FC236}">
                <a16:creationId xmlns:a16="http://schemas.microsoft.com/office/drawing/2014/main" id="{B622A557-FE58-20B8-04E1-08C4385F46F5}"/>
              </a:ext>
            </a:extLst>
          </p:cNvPr>
          <p:cNvSpPr/>
          <p:nvPr/>
        </p:nvSpPr>
        <p:spPr>
          <a:xfrm>
            <a:off x="1042219" y="3097161"/>
            <a:ext cx="10215716" cy="1602658"/>
          </a:xfrm>
          <a:prstGeom prst="flowChartAlternateProcess">
            <a:avLst/>
          </a:prstGeom>
          <a:solidFill>
            <a:schemeClr val="bg1">
              <a:lumMod val="95000"/>
            </a:schemeClr>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DDE95AFC-2F54-D523-023C-BDD92974062F}"/>
              </a:ext>
            </a:extLst>
          </p:cNvPr>
          <p:cNvSpPr txBox="1"/>
          <p:nvPr/>
        </p:nvSpPr>
        <p:spPr>
          <a:xfrm>
            <a:off x="1450257" y="1178850"/>
            <a:ext cx="9458634" cy="1692771"/>
          </a:xfrm>
          <a:prstGeom prst="rect">
            <a:avLst/>
          </a:prstGeom>
          <a:noFill/>
        </p:spPr>
        <p:txBody>
          <a:bodyPr wrap="square" rtlCol="0">
            <a:spAutoFit/>
          </a:bodyPr>
          <a:lstStyle/>
          <a:p>
            <a:r>
              <a:rPr lang="en-US" sz="3200" b="1" u="sng" dirty="0">
                <a:latin typeface="Algerian" panose="04020705040A02060702" pitchFamily="82" charset="0"/>
              </a:rPr>
              <a:t>HTML</a:t>
            </a:r>
            <a:r>
              <a:rPr lang="en-US" sz="3200" b="1" dirty="0">
                <a:latin typeface="Algerian" panose="04020705040A02060702" pitchFamily="82" charset="0"/>
              </a:rPr>
              <a:t> </a:t>
            </a:r>
            <a:r>
              <a:rPr lang="en-US" sz="2400" dirty="0">
                <a:latin typeface="Arial Rounded MT Bold" panose="020F0704030504030204" pitchFamily="34" charset="0"/>
              </a:rPr>
              <a:t> -  HTML or Hypertext Markup Language is the standard markup language used to create web pages. HTML is written in the form of HTML elements consisting of various tags. It describes the structure of a website.</a:t>
            </a:r>
            <a:endParaRPr lang="en-IN" sz="2400" dirty="0">
              <a:latin typeface="Arial Rounded MT Bold" panose="020F0704030504030204" pitchFamily="34" charset="0"/>
            </a:endParaRPr>
          </a:p>
        </p:txBody>
      </p:sp>
      <p:sp>
        <p:nvSpPr>
          <p:cNvPr id="7" name="TextBox 6">
            <a:extLst>
              <a:ext uri="{FF2B5EF4-FFF2-40B4-BE49-F238E27FC236}">
                <a16:creationId xmlns:a16="http://schemas.microsoft.com/office/drawing/2014/main" id="{3E163169-D3A8-0378-7117-C9D514A8B149}"/>
              </a:ext>
            </a:extLst>
          </p:cNvPr>
          <p:cNvSpPr txBox="1"/>
          <p:nvPr/>
        </p:nvSpPr>
        <p:spPr>
          <a:xfrm>
            <a:off x="1268361" y="3201103"/>
            <a:ext cx="10019071" cy="1323439"/>
          </a:xfrm>
          <a:prstGeom prst="rect">
            <a:avLst/>
          </a:prstGeom>
          <a:noFill/>
        </p:spPr>
        <p:txBody>
          <a:bodyPr wrap="square" rtlCol="0">
            <a:spAutoFit/>
          </a:bodyPr>
          <a:lstStyle/>
          <a:p>
            <a:r>
              <a:rPr lang="en-US" sz="3200" b="1" u="sng" dirty="0">
                <a:latin typeface="Algerian" panose="04020705040A02060702" pitchFamily="82" charset="0"/>
              </a:rPr>
              <a:t>CSS</a:t>
            </a:r>
            <a:r>
              <a:rPr lang="en-US" sz="2400" dirty="0">
                <a:latin typeface="Arial Rounded MT Bold" panose="020F0704030504030204" pitchFamily="34" charset="0"/>
              </a:rPr>
              <a:t>  - CSS or Cascading Style Sheets is a style sheet language used for describing the look and formatting of a document written in markup language .</a:t>
            </a:r>
            <a:endParaRPr lang="en-IN" sz="2400" dirty="0">
              <a:latin typeface="Arial Rounded MT Bold" panose="020F0704030504030204" pitchFamily="34" charset="0"/>
            </a:endParaRPr>
          </a:p>
        </p:txBody>
      </p:sp>
      <p:sp>
        <p:nvSpPr>
          <p:cNvPr id="8" name="TextBox 7">
            <a:extLst>
              <a:ext uri="{FF2B5EF4-FFF2-40B4-BE49-F238E27FC236}">
                <a16:creationId xmlns:a16="http://schemas.microsoft.com/office/drawing/2014/main" id="{45D4B089-7354-553B-DDB2-FBD2C3F91C5D}"/>
              </a:ext>
            </a:extLst>
          </p:cNvPr>
          <p:cNvSpPr txBox="1"/>
          <p:nvPr/>
        </p:nvSpPr>
        <p:spPr>
          <a:xfrm>
            <a:off x="1263445" y="5083980"/>
            <a:ext cx="9832258" cy="1323439"/>
          </a:xfrm>
          <a:prstGeom prst="rect">
            <a:avLst/>
          </a:prstGeom>
          <a:noFill/>
        </p:spPr>
        <p:txBody>
          <a:bodyPr wrap="square" rtlCol="0">
            <a:spAutoFit/>
          </a:bodyPr>
          <a:lstStyle/>
          <a:p>
            <a:r>
              <a:rPr lang="en-US" sz="3200" b="1" u="sng" dirty="0">
                <a:latin typeface="Algerian" panose="04020705040A02060702" pitchFamily="82" charset="0"/>
              </a:rPr>
              <a:t>JAVASCRIPT</a:t>
            </a:r>
            <a:r>
              <a:rPr lang="en-US" sz="2400" dirty="0">
                <a:latin typeface="Arial Rounded MT Bold" panose="020F0704030504030204" pitchFamily="34" charset="0"/>
              </a:rPr>
              <a:t>  -  JavaScript is the scripting language of the web . All modern HTML pages are using JavaScript . It is used to specify the behavior of web pages.</a:t>
            </a:r>
            <a:endParaRPr lang="en-IN" sz="2400" dirty="0">
              <a:latin typeface="Arial Rounded MT Bold" panose="020F0704030504030204" pitchFamily="34" charset="0"/>
            </a:endParaRPr>
          </a:p>
        </p:txBody>
      </p:sp>
      <p:sp>
        <p:nvSpPr>
          <p:cNvPr id="9" name="TextBox 8">
            <a:extLst>
              <a:ext uri="{FF2B5EF4-FFF2-40B4-BE49-F238E27FC236}">
                <a16:creationId xmlns:a16="http://schemas.microsoft.com/office/drawing/2014/main" id="{823AC362-C27A-5452-C1B1-BC4046DFD4DD}"/>
              </a:ext>
            </a:extLst>
          </p:cNvPr>
          <p:cNvSpPr txBox="1"/>
          <p:nvPr/>
        </p:nvSpPr>
        <p:spPr>
          <a:xfrm>
            <a:off x="1730476" y="240891"/>
            <a:ext cx="9035845" cy="736795"/>
          </a:xfrm>
          <a:prstGeom prst="rect">
            <a:avLst/>
          </a:prstGeom>
          <a:noFill/>
        </p:spPr>
        <p:txBody>
          <a:bodyPr wrap="square" rtlCol="0">
            <a:prstTxWarp prst="textStop">
              <a:avLst/>
            </a:prstTxWarp>
            <a:spAutoFit/>
          </a:bodyPr>
          <a:lstStyle/>
          <a:p>
            <a:r>
              <a:rPr lang="en-US" sz="4000" dirty="0">
                <a:effectLst>
                  <a:glow rad="190500">
                    <a:schemeClr val="bg1">
                      <a:lumMod val="50000"/>
                    </a:schemeClr>
                  </a:glow>
                  <a:outerShdw blurRad="38100" dist="38100" dir="2700000" algn="tl">
                    <a:srgbClr val="000000">
                      <a:alpha val="43137"/>
                    </a:srgbClr>
                  </a:outerShdw>
                </a:effectLst>
                <a:latin typeface="Bodoni MT Black" panose="02070A03080606020203" pitchFamily="18" charset="0"/>
              </a:rPr>
              <a:t>SOFTWARE  SPECIFICATION</a:t>
            </a:r>
            <a:endParaRPr lang="en-IN" sz="4000" dirty="0">
              <a:effectLst>
                <a:glow rad="190500">
                  <a:schemeClr val="bg1">
                    <a:lumMod val="50000"/>
                  </a:schemeClr>
                </a:glow>
                <a:outerShdw blurRad="38100" dist="38100" dir="2700000" algn="tl">
                  <a:srgbClr val="000000">
                    <a:alpha val="43137"/>
                  </a:srgbClr>
                </a:outerShdw>
              </a:effectLst>
              <a:latin typeface="Bodoni MT Black" panose="02070A03080606020203" pitchFamily="18" charset="0"/>
            </a:endParaRPr>
          </a:p>
        </p:txBody>
      </p:sp>
    </p:spTree>
    <p:extLst>
      <p:ext uri="{BB962C8B-B14F-4D97-AF65-F5344CB8AC3E}">
        <p14:creationId xmlns:p14="http://schemas.microsoft.com/office/powerpoint/2010/main" val="928138591"/>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pattFill prst="lgConfetti">
          <a:fgClr>
            <a:schemeClr val="tx1"/>
          </a:fgClr>
          <a:bgClr>
            <a:schemeClr val="bg1"/>
          </a:bgClr>
        </a:pattFill>
        <a:effectLst/>
      </p:bgPr>
    </p:bg>
    <p:spTree>
      <p:nvGrpSpPr>
        <p:cNvPr id="1" name=""/>
        <p:cNvGrpSpPr/>
        <p:nvPr/>
      </p:nvGrpSpPr>
      <p:grpSpPr>
        <a:xfrm>
          <a:off x="0" y="0"/>
          <a:ext cx="0" cy="0"/>
          <a:chOff x="0" y="0"/>
          <a:chExt cx="0" cy="0"/>
        </a:xfrm>
      </p:grpSpPr>
      <p:sp>
        <p:nvSpPr>
          <p:cNvPr id="3" name="Flowchart: Multidocument 2">
            <a:extLst>
              <a:ext uri="{FF2B5EF4-FFF2-40B4-BE49-F238E27FC236}">
                <a16:creationId xmlns:a16="http://schemas.microsoft.com/office/drawing/2014/main" id="{01BFFA33-20D2-B5D1-7585-463B0C0A24D8}"/>
              </a:ext>
            </a:extLst>
          </p:cNvPr>
          <p:cNvSpPr/>
          <p:nvPr/>
        </p:nvSpPr>
        <p:spPr>
          <a:xfrm>
            <a:off x="776747" y="442453"/>
            <a:ext cx="10992465" cy="6164826"/>
          </a:xfrm>
          <a:prstGeom prst="flowChartMultidocument">
            <a:avLst/>
          </a:prstGeom>
          <a:solidFill>
            <a:schemeClr val="bg1">
              <a:lumMod val="95000"/>
            </a:schemeClr>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42A2C7DC-E35A-F775-8D7B-E76CDFB6328E}"/>
              </a:ext>
            </a:extLst>
          </p:cNvPr>
          <p:cNvSpPr txBox="1"/>
          <p:nvPr/>
        </p:nvSpPr>
        <p:spPr>
          <a:xfrm>
            <a:off x="875069" y="2261418"/>
            <a:ext cx="9311148" cy="2800767"/>
          </a:xfrm>
          <a:prstGeom prst="rect">
            <a:avLst/>
          </a:prstGeom>
          <a:noFill/>
        </p:spPr>
        <p:txBody>
          <a:bodyPr wrap="square" rtlCol="0">
            <a:prstTxWarp prst="textDeflateInflate">
              <a:avLst/>
            </a:prstTxWarp>
            <a:spAutoFit/>
          </a:bodyPr>
          <a:lstStyle/>
          <a:p>
            <a:r>
              <a:rPr lang="en-IN" sz="8800" dirty="0">
                <a:ln>
                  <a:solidFill>
                    <a:schemeClr val="tx1"/>
                  </a:solidFill>
                  <a:prstDash val="lgDash"/>
                </a:ln>
                <a:effectLst>
                  <a:outerShdw blurRad="60007" dist="200025" dir="15000000" sy="30000" kx="-1800000" algn="bl" rotWithShape="0">
                    <a:prstClr val="black">
                      <a:alpha val="32000"/>
                    </a:prstClr>
                  </a:outerShdw>
                </a:effectLst>
                <a:latin typeface="Bodoni MT Black" panose="02070A03080606020203" pitchFamily="18" charset="0"/>
              </a:rPr>
              <a:t>SAMPLE  SCREENSHOTS</a:t>
            </a:r>
          </a:p>
        </p:txBody>
      </p:sp>
    </p:spTree>
    <p:extLst>
      <p:ext uri="{BB962C8B-B14F-4D97-AF65-F5344CB8AC3E}">
        <p14:creationId xmlns:p14="http://schemas.microsoft.com/office/powerpoint/2010/main" val="1780958867"/>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pattFill prst="pct5">
          <a:fgClr>
            <a:schemeClr val="tx1"/>
          </a:fgClr>
          <a:bgClr>
            <a:schemeClr val="bg1"/>
          </a:bgClr>
        </a:pattFill>
        <a:effectLst/>
      </p:bgPr>
    </p:bg>
    <p:spTree>
      <p:nvGrpSpPr>
        <p:cNvPr id="1" name=""/>
        <p:cNvGrpSpPr/>
        <p:nvPr/>
      </p:nvGrpSpPr>
      <p:grpSpPr>
        <a:xfrm>
          <a:off x="0" y="0"/>
          <a:ext cx="0" cy="0"/>
          <a:chOff x="0" y="0"/>
          <a:chExt cx="0" cy="0"/>
        </a:xfrm>
      </p:grpSpPr>
      <p:sp>
        <p:nvSpPr>
          <p:cNvPr id="5" name="Rectangle: Beveled 4">
            <a:extLst>
              <a:ext uri="{FF2B5EF4-FFF2-40B4-BE49-F238E27FC236}">
                <a16:creationId xmlns:a16="http://schemas.microsoft.com/office/drawing/2014/main" id="{C2AC56FC-8385-6772-B557-42F6D07F5F21}"/>
              </a:ext>
            </a:extLst>
          </p:cNvPr>
          <p:cNvSpPr/>
          <p:nvPr/>
        </p:nvSpPr>
        <p:spPr>
          <a:xfrm>
            <a:off x="304800" y="1455174"/>
            <a:ext cx="5673213" cy="4178710"/>
          </a:xfrm>
          <a:prstGeom prst="bevel">
            <a:avLst/>
          </a:prstGeom>
          <a:blipFill dpi="0" rotWithShape="1">
            <a:blip r:embed="rId2">
              <a:extLst>
                <a:ext uri="{28A0092B-C50C-407E-A947-70E740481C1C}">
                  <a14:useLocalDpi xmlns:a14="http://schemas.microsoft.com/office/drawing/2010/main" val="0"/>
                </a:ext>
              </a:extLst>
            </a:blip>
            <a:srcRect/>
            <a:stretch>
              <a:fillRect/>
            </a:stretch>
          </a:blipFill>
          <a:ln w="19050">
            <a:solidFill>
              <a:schemeClr val="tx1"/>
            </a:solidFill>
          </a:ln>
          <a:effectLst>
            <a:outerShdw blurRad="152400" dist="317500" dir="5400000" sx="90000" sy="-19000" rotWithShape="0">
              <a:prstClr val="black">
                <a:alpha val="15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 name="Rectangle: Beveled 5">
            <a:extLst>
              <a:ext uri="{FF2B5EF4-FFF2-40B4-BE49-F238E27FC236}">
                <a16:creationId xmlns:a16="http://schemas.microsoft.com/office/drawing/2014/main" id="{E941BED4-EBC3-B3EC-6EA6-A49D44A00174}"/>
              </a:ext>
            </a:extLst>
          </p:cNvPr>
          <p:cNvSpPr/>
          <p:nvPr/>
        </p:nvSpPr>
        <p:spPr>
          <a:xfrm>
            <a:off x="6371303" y="1533832"/>
            <a:ext cx="5515897" cy="4100052"/>
          </a:xfrm>
          <a:prstGeom prst="bevel">
            <a:avLst/>
          </a:prstGeom>
          <a:blipFill dpi="0" rotWithShape="1">
            <a:blip r:embed="rId3">
              <a:extLst>
                <a:ext uri="{28A0092B-C50C-407E-A947-70E740481C1C}">
                  <a14:useLocalDpi xmlns:a14="http://schemas.microsoft.com/office/drawing/2010/main" val="0"/>
                </a:ext>
              </a:extLst>
            </a:blip>
            <a:srcRect/>
            <a:stretch>
              <a:fillRect/>
            </a:stretch>
          </a:blipFill>
          <a:ln w="19050">
            <a:solidFill>
              <a:schemeClr val="tx1"/>
            </a:solidFill>
          </a:ln>
          <a:effectLst>
            <a:outerShdw blurRad="152400" dist="317500" dir="5400000" sx="90000" sy="-19000" rotWithShape="0">
              <a:prstClr val="black">
                <a:alpha val="15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FF0A5366-29F7-2978-3DE4-E0B944EE746F}"/>
              </a:ext>
            </a:extLst>
          </p:cNvPr>
          <p:cNvSpPr txBox="1"/>
          <p:nvPr/>
        </p:nvSpPr>
        <p:spPr>
          <a:xfrm>
            <a:off x="1799303" y="6056672"/>
            <a:ext cx="2821858" cy="523220"/>
          </a:xfrm>
          <a:prstGeom prst="rect">
            <a:avLst/>
          </a:prstGeom>
          <a:noFill/>
        </p:spPr>
        <p:txBody>
          <a:bodyPr wrap="square" rtlCol="0">
            <a:spAutoFit/>
          </a:bodyPr>
          <a:lstStyle/>
          <a:p>
            <a:r>
              <a:rPr lang="en-IN" sz="2800" dirty="0">
                <a:effectLst>
                  <a:outerShdw blurRad="38100" dist="38100" dir="2700000" algn="tl">
                    <a:srgbClr val="000000">
                      <a:alpha val="43137"/>
                    </a:srgbClr>
                  </a:outerShdw>
                  <a:reflection blurRad="6350" stA="55000" endA="300" endPos="45500" dir="5400000" sy="-100000" algn="bl" rotWithShape="0"/>
                </a:effectLst>
                <a:latin typeface="Cooper Black" panose="0208090404030B020404" pitchFamily="18" charset="0"/>
              </a:rPr>
              <a:t>HOME  PAGE</a:t>
            </a:r>
          </a:p>
        </p:txBody>
      </p:sp>
      <p:sp>
        <p:nvSpPr>
          <p:cNvPr id="8" name="TextBox 7">
            <a:extLst>
              <a:ext uri="{FF2B5EF4-FFF2-40B4-BE49-F238E27FC236}">
                <a16:creationId xmlns:a16="http://schemas.microsoft.com/office/drawing/2014/main" id="{D4BAEF4C-11C8-22A4-1446-9173376A6356}"/>
              </a:ext>
            </a:extLst>
          </p:cNvPr>
          <p:cNvSpPr txBox="1"/>
          <p:nvPr/>
        </p:nvSpPr>
        <p:spPr>
          <a:xfrm>
            <a:off x="8131278" y="6043413"/>
            <a:ext cx="2399071" cy="523220"/>
          </a:xfrm>
          <a:prstGeom prst="rect">
            <a:avLst/>
          </a:prstGeom>
          <a:noFill/>
        </p:spPr>
        <p:txBody>
          <a:bodyPr wrap="square" rtlCol="0">
            <a:spAutoFit/>
          </a:bodyPr>
          <a:lstStyle/>
          <a:p>
            <a:r>
              <a:rPr lang="en-IN" sz="2800" dirty="0">
                <a:effectLst>
                  <a:outerShdw blurRad="50800" dist="38100" dir="2700000" algn="tl" rotWithShape="0">
                    <a:prstClr val="black">
                      <a:alpha val="40000"/>
                    </a:prstClr>
                  </a:outerShdw>
                  <a:reflection blurRad="6350" stA="55000" endA="300" endPos="45500" dir="5400000" sy="-100000" algn="bl" rotWithShape="0"/>
                </a:effectLst>
                <a:latin typeface="Cooper Black" panose="0208090404030B020404" pitchFamily="18" charset="0"/>
              </a:rPr>
              <a:t>ABOUT  US</a:t>
            </a:r>
          </a:p>
        </p:txBody>
      </p:sp>
      <p:sp>
        <p:nvSpPr>
          <p:cNvPr id="11" name="TextBox 10">
            <a:extLst>
              <a:ext uri="{FF2B5EF4-FFF2-40B4-BE49-F238E27FC236}">
                <a16:creationId xmlns:a16="http://schemas.microsoft.com/office/drawing/2014/main" id="{C79AE1C7-A630-AC33-7FAC-205B1E3D823F}"/>
              </a:ext>
            </a:extLst>
          </p:cNvPr>
          <p:cNvSpPr txBox="1"/>
          <p:nvPr/>
        </p:nvSpPr>
        <p:spPr>
          <a:xfrm>
            <a:off x="3519948" y="287766"/>
            <a:ext cx="6607278" cy="830997"/>
          </a:xfrm>
          <a:prstGeom prst="rect">
            <a:avLst/>
          </a:prstGeom>
          <a:noFill/>
        </p:spPr>
        <p:txBody>
          <a:bodyPr wrap="square" rtlCol="0">
            <a:prstTxWarp prst="textStop">
              <a:avLst/>
            </a:prstTxWarp>
            <a:spAutoFit/>
          </a:bodyPr>
          <a:lstStyle/>
          <a:p>
            <a:r>
              <a:rPr lang="en-IN" sz="4800" dirty="0">
                <a:effectLst>
                  <a:glow rad="190500">
                    <a:schemeClr val="bg1">
                      <a:lumMod val="50000"/>
                    </a:schemeClr>
                  </a:glow>
                </a:effectLst>
                <a:latin typeface="Stencil" panose="040409050D0802020404" pitchFamily="82" charset="0"/>
              </a:rPr>
              <a:t>MAIN  SCREEN</a:t>
            </a:r>
          </a:p>
        </p:txBody>
      </p:sp>
    </p:spTree>
    <p:extLst>
      <p:ext uri="{BB962C8B-B14F-4D97-AF65-F5344CB8AC3E}">
        <p14:creationId xmlns:p14="http://schemas.microsoft.com/office/powerpoint/2010/main" val="1370971438"/>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pattFill prst="pct5">
          <a:fgClr>
            <a:schemeClr val="tx1"/>
          </a:fgClr>
          <a:bgClr>
            <a:schemeClr val="bg1"/>
          </a:bgClr>
        </a:pattFill>
        <a:effectLst/>
      </p:bgPr>
    </p:bg>
    <p:spTree>
      <p:nvGrpSpPr>
        <p:cNvPr id="1" name=""/>
        <p:cNvGrpSpPr/>
        <p:nvPr/>
      </p:nvGrpSpPr>
      <p:grpSpPr>
        <a:xfrm>
          <a:off x="0" y="0"/>
          <a:ext cx="0" cy="0"/>
          <a:chOff x="0" y="0"/>
          <a:chExt cx="0" cy="0"/>
        </a:xfrm>
      </p:grpSpPr>
      <p:sp>
        <p:nvSpPr>
          <p:cNvPr id="4" name="Rectangle: Beveled 3">
            <a:extLst>
              <a:ext uri="{FF2B5EF4-FFF2-40B4-BE49-F238E27FC236}">
                <a16:creationId xmlns:a16="http://schemas.microsoft.com/office/drawing/2014/main" id="{6C1FFDCF-AC6C-54D9-E93D-A10F5579BCAD}"/>
              </a:ext>
            </a:extLst>
          </p:cNvPr>
          <p:cNvSpPr/>
          <p:nvPr/>
        </p:nvSpPr>
        <p:spPr>
          <a:xfrm>
            <a:off x="216310" y="1455174"/>
            <a:ext cx="5624051" cy="4178709"/>
          </a:xfrm>
          <a:prstGeom prst="bevel">
            <a:avLst/>
          </a:prstGeom>
          <a:blipFill dpi="0" rotWithShape="1">
            <a:blip r:embed="rId3">
              <a:extLst>
                <a:ext uri="{28A0092B-C50C-407E-A947-70E740481C1C}">
                  <a14:useLocalDpi xmlns:a14="http://schemas.microsoft.com/office/drawing/2010/main" val="0"/>
                </a:ext>
              </a:extLst>
            </a:blip>
            <a:srcRect/>
            <a:stretch>
              <a:fillRect/>
            </a:stretch>
          </a:blipFill>
          <a:ln w="19050">
            <a:solidFill>
              <a:schemeClr val="tx1"/>
            </a:solidFill>
          </a:ln>
          <a:effectLst>
            <a:outerShdw blurRad="152400" dist="317500" dir="5400000" sx="90000" sy="-19000" rotWithShape="0">
              <a:prstClr val="black">
                <a:alpha val="15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Beveled 4">
            <a:extLst>
              <a:ext uri="{FF2B5EF4-FFF2-40B4-BE49-F238E27FC236}">
                <a16:creationId xmlns:a16="http://schemas.microsoft.com/office/drawing/2014/main" id="{4200229E-FC92-01D4-DCB0-F8685FDA1C1A}"/>
              </a:ext>
            </a:extLst>
          </p:cNvPr>
          <p:cNvSpPr/>
          <p:nvPr/>
        </p:nvSpPr>
        <p:spPr>
          <a:xfrm>
            <a:off x="6351640" y="1455174"/>
            <a:ext cx="5624051" cy="4178709"/>
          </a:xfrm>
          <a:prstGeom prst="bevel">
            <a:avLst/>
          </a:prstGeom>
          <a:blipFill dpi="0" rotWithShape="1">
            <a:blip r:embed="rId4">
              <a:extLst>
                <a:ext uri="{28A0092B-C50C-407E-A947-70E740481C1C}">
                  <a14:useLocalDpi xmlns:a14="http://schemas.microsoft.com/office/drawing/2010/main" val="0"/>
                </a:ext>
              </a:extLst>
            </a:blip>
            <a:srcRect/>
            <a:stretch>
              <a:fillRect/>
            </a:stretch>
          </a:blipFill>
          <a:ln w="19050">
            <a:solidFill>
              <a:schemeClr val="tx1"/>
            </a:solidFill>
          </a:ln>
          <a:effectLst>
            <a:outerShdw blurRad="152400" dist="317500" dir="5400000" sx="90000" sy="-19000" rotWithShape="0">
              <a:prstClr val="black">
                <a:alpha val="15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3B45449B-603E-F779-8C79-A852BDACBC30}"/>
              </a:ext>
            </a:extLst>
          </p:cNvPr>
          <p:cNvSpPr txBox="1"/>
          <p:nvPr/>
        </p:nvSpPr>
        <p:spPr>
          <a:xfrm>
            <a:off x="1897625" y="6017342"/>
            <a:ext cx="2261419" cy="523220"/>
          </a:xfrm>
          <a:prstGeom prst="rect">
            <a:avLst/>
          </a:prstGeom>
          <a:noFill/>
        </p:spPr>
        <p:txBody>
          <a:bodyPr wrap="square" rtlCol="0">
            <a:spAutoFit/>
          </a:bodyPr>
          <a:lstStyle/>
          <a:p>
            <a:r>
              <a:rPr lang="en-IN" sz="2800" dirty="0">
                <a:effectLst>
                  <a:outerShdw blurRad="50800" dist="38100" dir="2700000" algn="tl" rotWithShape="0">
                    <a:prstClr val="black">
                      <a:alpha val="40000"/>
                    </a:prstClr>
                  </a:outerShdw>
                  <a:reflection blurRad="6350" stA="55000" endA="300" endPos="45500" dir="5400000" sy="-100000" algn="bl" rotWithShape="0"/>
                </a:effectLst>
                <a:latin typeface="Cooper Black" panose="0208090404030B020404" pitchFamily="18" charset="0"/>
              </a:rPr>
              <a:t>DOCTORS</a:t>
            </a:r>
          </a:p>
        </p:txBody>
      </p:sp>
      <p:sp>
        <p:nvSpPr>
          <p:cNvPr id="7" name="TextBox 6">
            <a:extLst>
              <a:ext uri="{FF2B5EF4-FFF2-40B4-BE49-F238E27FC236}">
                <a16:creationId xmlns:a16="http://schemas.microsoft.com/office/drawing/2014/main" id="{FED10AB0-9E00-A93B-5ECF-CB50BF51892D}"/>
              </a:ext>
            </a:extLst>
          </p:cNvPr>
          <p:cNvSpPr txBox="1"/>
          <p:nvPr/>
        </p:nvSpPr>
        <p:spPr>
          <a:xfrm>
            <a:off x="8455742" y="6017342"/>
            <a:ext cx="1976284" cy="523220"/>
          </a:xfrm>
          <a:prstGeom prst="rect">
            <a:avLst/>
          </a:prstGeom>
          <a:noFill/>
        </p:spPr>
        <p:txBody>
          <a:bodyPr wrap="square" rtlCol="0">
            <a:spAutoFit/>
          </a:bodyPr>
          <a:lstStyle/>
          <a:p>
            <a:r>
              <a:rPr lang="en-IN" sz="2800" dirty="0">
                <a:effectLst>
                  <a:outerShdw blurRad="38100" dist="38100" dir="2700000" algn="tl">
                    <a:srgbClr val="000000">
                      <a:alpha val="43137"/>
                    </a:srgbClr>
                  </a:outerShdw>
                  <a:reflection blurRad="6350" stA="55000" endA="300" endPos="45500" dir="5400000" sy="-100000" algn="bl" rotWithShape="0"/>
                </a:effectLst>
                <a:latin typeface="Cooper Black" panose="0208090404030B020404" pitchFamily="18" charset="0"/>
              </a:rPr>
              <a:t>GALLERY</a:t>
            </a:r>
          </a:p>
        </p:txBody>
      </p:sp>
      <p:sp>
        <p:nvSpPr>
          <p:cNvPr id="8" name="TextBox 7">
            <a:extLst>
              <a:ext uri="{FF2B5EF4-FFF2-40B4-BE49-F238E27FC236}">
                <a16:creationId xmlns:a16="http://schemas.microsoft.com/office/drawing/2014/main" id="{D17050C7-098A-5B87-DD30-6263288822A3}"/>
              </a:ext>
            </a:extLst>
          </p:cNvPr>
          <p:cNvSpPr txBox="1"/>
          <p:nvPr/>
        </p:nvSpPr>
        <p:spPr>
          <a:xfrm>
            <a:off x="3569108" y="206478"/>
            <a:ext cx="5732208" cy="1017639"/>
          </a:xfrm>
          <a:prstGeom prst="rect">
            <a:avLst/>
          </a:prstGeom>
          <a:noFill/>
        </p:spPr>
        <p:txBody>
          <a:bodyPr wrap="square" rtlCol="0">
            <a:prstTxWarp prst="textStop">
              <a:avLst/>
            </a:prstTxWarp>
            <a:spAutoFit/>
          </a:bodyPr>
          <a:lstStyle/>
          <a:p>
            <a:r>
              <a:rPr lang="en-IN" sz="4800" dirty="0">
                <a:effectLst>
                  <a:glow rad="190500">
                    <a:schemeClr val="bg1">
                      <a:lumMod val="50000"/>
                    </a:schemeClr>
                  </a:glow>
                </a:effectLst>
                <a:latin typeface="Stencil" panose="040409050D0802020404" pitchFamily="82" charset="0"/>
              </a:rPr>
              <a:t>MAIN  SCREEN</a:t>
            </a:r>
          </a:p>
        </p:txBody>
      </p:sp>
    </p:spTree>
    <p:extLst>
      <p:ext uri="{BB962C8B-B14F-4D97-AF65-F5344CB8AC3E}">
        <p14:creationId xmlns:p14="http://schemas.microsoft.com/office/powerpoint/2010/main" val="2489262581"/>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pattFill prst="pct5">
          <a:fgClr>
            <a:schemeClr val="tx1"/>
          </a:fgClr>
          <a:bgClr>
            <a:schemeClr val="bg1"/>
          </a:bgClr>
        </a:pattFill>
        <a:effectLst/>
      </p:bgPr>
    </p:bg>
    <p:spTree>
      <p:nvGrpSpPr>
        <p:cNvPr id="1" name=""/>
        <p:cNvGrpSpPr/>
        <p:nvPr/>
      </p:nvGrpSpPr>
      <p:grpSpPr>
        <a:xfrm>
          <a:off x="0" y="0"/>
          <a:ext cx="0" cy="0"/>
          <a:chOff x="0" y="0"/>
          <a:chExt cx="0" cy="0"/>
        </a:xfrm>
      </p:grpSpPr>
      <p:sp>
        <p:nvSpPr>
          <p:cNvPr id="4" name="Rectangle: Beveled 3">
            <a:extLst>
              <a:ext uri="{FF2B5EF4-FFF2-40B4-BE49-F238E27FC236}">
                <a16:creationId xmlns:a16="http://schemas.microsoft.com/office/drawing/2014/main" id="{602D1AD2-1B30-9F4A-A550-478C0BF3E65B}"/>
              </a:ext>
            </a:extLst>
          </p:cNvPr>
          <p:cNvSpPr/>
          <p:nvPr/>
        </p:nvSpPr>
        <p:spPr>
          <a:xfrm>
            <a:off x="334298" y="1445343"/>
            <a:ext cx="5643716" cy="4208206"/>
          </a:xfrm>
          <a:prstGeom prst="bevel">
            <a:avLst/>
          </a:prstGeom>
          <a:blipFill dpi="0" rotWithShape="1">
            <a:blip r:embed="rId2">
              <a:extLst>
                <a:ext uri="{28A0092B-C50C-407E-A947-70E740481C1C}">
                  <a14:useLocalDpi xmlns:a14="http://schemas.microsoft.com/office/drawing/2010/main" val="0"/>
                </a:ext>
              </a:extLst>
            </a:blip>
            <a:srcRect/>
            <a:stretch>
              <a:fillRect/>
            </a:stretch>
          </a:blipFill>
          <a:ln w="19050">
            <a:solidFill>
              <a:schemeClr val="tx1"/>
            </a:solidFill>
          </a:ln>
          <a:effectLst>
            <a:outerShdw blurRad="152400" dist="317500" dir="5400000" sx="90000" sy="-19000" rotWithShape="0">
              <a:prstClr val="black">
                <a:alpha val="15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Beveled 4">
            <a:extLst>
              <a:ext uri="{FF2B5EF4-FFF2-40B4-BE49-F238E27FC236}">
                <a16:creationId xmlns:a16="http://schemas.microsoft.com/office/drawing/2014/main" id="{A7E9E59E-8460-09FA-1BE1-A9B8B119763F}"/>
              </a:ext>
            </a:extLst>
          </p:cNvPr>
          <p:cNvSpPr/>
          <p:nvPr/>
        </p:nvSpPr>
        <p:spPr>
          <a:xfrm>
            <a:off x="6327059" y="1445343"/>
            <a:ext cx="5643716" cy="4208206"/>
          </a:xfrm>
          <a:prstGeom prst="bevel">
            <a:avLst/>
          </a:prstGeom>
          <a:blipFill dpi="0" rotWithShape="1">
            <a:blip r:embed="rId3">
              <a:extLst>
                <a:ext uri="{28A0092B-C50C-407E-A947-70E740481C1C}">
                  <a14:useLocalDpi xmlns:a14="http://schemas.microsoft.com/office/drawing/2010/main" val="0"/>
                </a:ext>
              </a:extLst>
            </a:blip>
            <a:srcRect/>
            <a:stretch>
              <a:fillRect/>
            </a:stretch>
          </a:blipFill>
          <a:ln w="19050">
            <a:solidFill>
              <a:schemeClr val="tx1"/>
            </a:solidFill>
          </a:ln>
          <a:effectLst>
            <a:outerShdw blurRad="152400" dist="317500" dir="5400000" sx="90000" sy="-19000" rotWithShape="0">
              <a:prstClr val="black">
                <a:alpha val="15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8FEE0E0C-06FE-2DBE-C55B-A49E09FDD5A1}"/>
              </a:ext>
            </a:extLst>
          </p:cNvPr>
          <p:cNvSpPr txBox="1"/>
          <p:nvPr/>
        </p:nvSpPr>
        <p:spPr>
          <a:xfrm>
            <a:off x="1696065" y="6066504"/>
            <a:ext cx="3308554" cy="523220"/>
          </a:xfrm>
          <a:prstGeom prst="rect">
            <a:avLst/>
          </a:prstGeom>
          <a:noFill/>
        </p:spPr>
        <p:txBody>
          <a:bodyPr wrap="square" rtlCol="0">
            <a:spAutoFit/>
          </a:bodyPr>
          <a:lstStyle/>
          <a:p>
            <a:r>
              <a:rPr lang="en-IN" sz="2800" dirty="0">
                <a:effectLst>
                  <a:outerShdw blurRad="38100" dist="38100" dir="2700000" algn="tl">
                    <a:srgbClr val="000000">
                      <a:alpha val="43137"/>
                    </a:srgbClr>
                  </a:outerShdw>
                  <a:reflection blurRad="6350" stA="55000" endA="300" endPos="45500" dir="5400000" sy="-100000" algn="bl" rotWithShape="0"/>
                </a:effectLst>
                <a:latin typeface="Cooper Black" panose="0208090404030B020404" pitchFamily="18" charset="0"/>
              </a:rPr>
              <a:t>REGISTRATION</a:t>
            </a:r>
          </a:p>
        </p:txBody>
      </p:sp>
      <p:sp>
        <p:nvSpPr>
          <p:cNvPr id="7" name="TextBox 6">
            <a:extLst>
              <a:ext uri="{FF2B5EF4-FFF2-40B4-BE49-F238E27FC236}">
                <a16:creationId xmlns:a16="http://schemas.microsoft.com/office/drawing/2014/main" id="{D443D66D-1624-DE88-E544-8BE83C7DFC25}"/>
              </a:ext>
            </a:extLst>
          </p:cNvPr>
          <p:cNvSpPr txBox="1"/>
          <p:nvPr/>
        </p:nvSpPr>
        <p:spPr>
          <a:xfrm>
            <a:off x="7880553" y="6066504"/>
            <a:ext cx="3043085" cy="523220"/>
          </a:xfrm>
          <a:prstGeom prst="rect">
            <a:avLst/>
          </a:prstGeom>
          <a:noFill/>
        </p:spPr>
        <p:txBody>
          <a:bodyPr wrap="square" rtlCol="0">
            <a:spAutoFit/>
          </a:bodyPr>
          <a:lstStyle/>
          <a:p>
            <a:r>
              <a:rPr lang="en-IN" sz="2800" dirty="0">
                <a:effectLst>
                  <a:outerShdw blurRad="38100" dist="38100" dir="2700000" algn="tl">
                    <a:srgbClr val="000000">
                      <a:alpha val="43137"/>
                    </a:srgbClr>
                  </a:outerShdw>
                  <a:reflection blurRad="6350" stA="55000" endA="300" endPos="45500" dir="5400000" sy="-100000" algn="bl" rotWithShape="0"/>
                </a:effectLst>
                <a:latin typeface="Cooper Black" panose="0208090404030B020404" pitchFamily="18" charset="0"/>
              </a:rPr>
              <a:t>LOG – IN  PAGE</a:t>
            </a:r>
          </a:p>
        </p:txBody>
      </p:sp>
      <p:sp>
        <p:nvSpPr>
          <p:cNvPr id="8" name="TextBox 7">
            <a:extLst>
              <a:ext uri="{FF2B5EF4-FFF2-40B4-BE49-F238E27FC236}">
                <a16:creationId xmlns:a16="http://schemas.microsoft.com/office/drawing/2014/main" id="{A27B6F43-DC6A-6561-1DFB-F373A152B5F9}"/>
              </a:ext>
            </a:extLst>
          </p:cNvPr>
          <p:cNvSpPr txBox="1"/>
          <p:nvPr/>
        </p:nvSpPr>
        <p:spPr>
          <a:xfrm>
            <a:off x="3527321" y="268276"/>
            <a:ext cx="6255775" cy="830997"/>
          </a:xfrm>
          <a:prstGeom prst="rect">
            <a:avLst/>
          </a:prstGeom>
          <a:noFill/>
        </p:spPr>
        <p:txBody>
          <a:bodyPr wrap="square" rtlCol="0">
            <a:prstTxWarp prst="textStop">
              <a:avLst/>
            </a:prstTxWarp>
            <a:spAutoFit/>
          </a:bodyPr>
          <a:lstStyle/>
          <a:p>
            <a:r>
              <a:rPr lang="en-IN" sz="4800" dirty="0">
                <a:effectLst>
                  <a:glow rad="190500">
                    <a:schemeClr val="bg1">
                      <a:lumMod val="50000"/>
                    </a:schemeClr>
                  </a:glow>
                </a:effectLst>
                <a:latin typeface="Stencil" panose="040409050D0802020404" pitchFamily="82" charset="0"/>
              </a:rPr>
              <a:t>MAIN  SCREEN</a:t>
            </a:r>
          </a:p>
        </p:txBody>
      </p:sp>
    </p:spTree>
    <p:extLst>
      <p:ext uri="{BB962C8B-B14F-4D97-AF65-F5344CB8AC3E}">
        <p14:creationId xmlns:p14="http://schemas.microsoft.com/office/powerpoint/2010/main" val="2934536171"/>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pattFill prst="pct5">
          <a:fgClr>
            <a:schemeClr val="tx1"/>
          </a:fgClr>
          <a:bgClr>
            <a:schemeClr val="bg1"/>
          </a:bgClr>
        </a:pattFill>
        <a:effectLst/>
      </p:bgPr>
    </p:bg>
    <p:spTree>
      <p:nvGrpSpPr>
        <p:cNvPr id="1" name=""/>
        <p:cNvGrpSpPr/>
        <p:nvPr/>
      </p:nvGrpSpPr>
      <p:grpSpPr>
        <a:xfrm>
          <a:off x="0" y="0"/>
          <a:ext cx="0" cy="0"/>
          <a:chOff x="0" y="0"/>
          <a:chExt cx="0" cy="0"/>
        </a:xfrm>
      </p:grpSpPr>
      <p:sp>
        <p:nvSpPr>
          <p:cNvPr id="4" name="Rectangle: Beveled 3">
            <a:extLst>
              <a:ext uri="{FF2B5EF4-FFF2-40B4-BE49-F238E27FC236}">
                <a16:creationId xmlns:a16="http://schemas.microsoft.com/office/drawing/2014/main" id="{216DEDC9-34EC-B03E-2612-6E1282EFFE5D}"/>
              </a:ext>
            </a:extLst>
          </p:cNvPr>
          <p:cNvSpPr/>
          <p:nvPr/>
        </p:nvSpPr>
        <p:spPr>
          <a:xfrm>
            <a:off x="226143" y="1582994"/>
            <a:ext cx="5643715" cy="4090219"/>
          </a:xfrm>
          <a:prstGeom prst="bevel">
            <a:avLst/>
          </a:prstGeom>
          <a:blipFill dpi="0" rotWithShape="1">
            <a:blip r:embed="rId2">
              <a:extLst>
                <a:ext uri="{28A0092B-C50C-407E-A947-70E740481C1C}">
                  <a14:useLocalDpi xmlns:a14="http://schemas.microsoft.com/office/drawing/2010/main" val="0"/>
                </a:ext>
              </a:extLst>
            </a:blip>
            <a:srcRect/>
            <a:stretch>
              <a:fillRect/>
            </a:stretch>
          </a:blipFill>
          <a:ln w="19050">
            <a:solidFill>
              <a:schemeClr val="tx1"/>
            </a:solidFill>
          </a:ln>
          <a:effectLst>
            <a:outerShdw blurRad="152400" dist="317500" dir="5400000" sx="90000" sy="-19000" rotWithShape="0">
              <a:prstClr val="black">
                <a:alpha val="15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Beveled 5">
            <a:extLst>
              <a:ext uri="{FF2B5EF4-FFF2-40B4-BE49-F238E27FC236}">
                <a16:creationId xmlns:a16="http://schemas.microsoft.com/office/drawing/2014/main" id="{09C43952-44F0-455B-29FF-4830A9D5DFE9}"/>
              </a:ext>
            </a:extLst>
          </p:cNvPr>
          <p:cNvSpPr/>
          <p:nvPr/>
        </p:nvSpPr>
        <p:spPr>
          <a:xfrm>
            <a:off x="6322142" y="1582993"/>
            <a:ext cx="5643715" cy="4090219"/>
          </a:xfrm>
          <a:prstGeom prst="bevel">
            <a:avLst/>
          </a:prstGeom>
          <a:blipFill dpi="0" rotWithShape="1">
            <a:blip r:embed="rId3">
              <a:extLst>
                <a:ext uri="{28A0092B-C50C-407E-A947-70E740481C1C}">
                  <a14:useLocalDpi xmlns:a14="http://schemas.microsoft.com/office/drawing/2010/main" val="0"/>
                </a:ext>
              </a:extLst>
            </a:blip>
            <a:srcRect/>
            <a:stretch>
              <a:fillRect/>
            </a:stretch>
          </a:blipFill>
          <a:ln w="28575">
            <a:solidFill>
              <a:schemeClr val="tx1"/>
            </a:solidFill>
          </a:ln>
          <a:effectLst>
            <a:outerShdw blurRad="152400" dist="317500" dir="5400000" sx="90000" sy="-19000" rotWithShape="0">
              <a:prstClr val="black">
                <a:alpha val="15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E62A0744-9C5C-797D-7F9C-74CD804AE0AB}"/>
              </a:ext>
            </a:extLst>
          </p:cNvPr>
          <p:cNvSpPr txBox="1"/>
          <p:nvPr/>
        </p:nvSpPr>
        <p:spPr>
          <a:xfrm>
            <a:off x="914400" y="6037006"/>
            <a:ext cx="4581832" cy="523220"/>
          </a:xfrm>
          <a:prstGeom prst="rect">
            <a:avLst/>
          </a:prstGeom>
          <a:noFill/>
        </p:spPr>
        <p:txBody>
          <a:bodyPr wrap="square" rtlCol="0">
            <a:spAutoFit/>
          </a:bodyPr>
          <a:lstStyle/>
          <a:p>
            <a:r>
              <a:rPr lang="en-IN" sz="2800" dirty="0">
                <a:effectLst>
                  <a:reflection blurRad="6350" stA="55000" endA="300" endPos="45500" dir="5400000" sy="-100000" algn="bl" rotWithShape="0"/>
                </a:effectLst>
                <a:latin typeface="Cooper Black" panose="0208090404030B020404" pitchFamily="18" charset="0"/>
              </a:rPr>
              <a:t>BOOK  APPOINTMENT</a:t>
            </a:r>
          </a:p>
        </p:txBody>
      </p:sp>
      <p:sp>
        <p:nvSpPr>
          <p:cNvPr id="8" name="TextBox 7">
            <a:extLst>
              <a:ext uri="{FF2B5EF4-FFF2-40B4-BE49-F238E27FC236}">
                <a16:creationId xmlns:a16="http://schemas.microsoft.com/office/drawing/2014/main" id="{D7559488-EDF9-4CEC-DA77-17340CACD179}"/>
              </a:ext>
            </a:extLst>
          </p:cNvPr>
          <p:cNvSpPr txBox="1"/>
          <p:nvPr/>
        </p:nvSpPr>
        <p:spPr>
          <a:xfrm>
            <a:off x="8278762" y="6037006"/>
            <a:ext cx="1887794" cy="523220"/>
          </a:xfrm>
          <a:prstGeom prst="rect">
            <a:avLst/>
          </a:prstGeom>
          <a:noFill/>
        </p:spPr>
        <p:txBody>
          <a:bodyPr wrap="square" rtlCol="0">
            <a:spAutoFit/>
          </a:bodyPr>
          <a:lstStyle/>
          <a:p>
            <a:r>
              <a:rPr lang="en-IN" sz="2800" dirty="0">
                <a:effectLst>
                  <a:outerShdw blurRad="38100" dist="38100" dir="2700000" algn="tl">
                    <a:srgbClr val="000000">
                      <a:alpha val="43137"/>
                    </a:srgbClr>
                  </a:outerShdw>
                  <a:reflection blurRad="6350" stA="55000" endA="300" endPos="45500" dir="5400000" sy="-100000" algn="bl" rotWithShape="0"/>
                </a:effectLst>
                <a:latin typeface="Cooper Black" panose="0208090404030B020404" pitchFamily="18" charset="0"/>
              </a:rPr>
              <a:t>FOOTER</a:t>
            </a:r>
          </a:p>
        </p:txBody>
      </p:sp>
      <p:sp>
        <p:nvSpPr>
          <p:cNvPr id="9" name="TextBox 8">
            <a:extLst>
              <a:ext uri="{FF2B5EF4-FFF2-40B4-BE49-F238E27FC236}">
                <a16:creationId xmlns:a16="http://schemas.microsoft.com/office/drawing/2014/main" id="{1289B4E6-28EF-B309-D936-D38E8BFBE20E}"/>
              </a:ext>
            </a:extLst>
          </p:cNvPr>
          <p:cNvSpPr txBox="1"/>
          <p:nvPr/>
        </p:nvSpPr>
        <p:spPr>
          <a:xfrm>
            <a:off x="3470788" y="196645"/>
            <a:ext cx="6302477" cy="1111045"/>
          </a:xfrm>
          <a:prstGeom prst="rect">
            <a:avLst/>
          </a:prstGeom>
          <a:noFill/>
        </p:spPr>
        <p:txBody>
          <a:bodyPr wrap="square" rtlCol="0">
            <a:prstTxWarp prst="textStop">
              <a:avLst/>
            </a:prstTxWarp>
            <a:spAutoFit/>
          </a:bodyPr>
          <a:lstStyle/>
          <a:p>
            <a:r>
              <a:rPr lang="en-IN" sz="4800" dirty="0">
                <a:effectLst>
                  <a:glow rad="190500">
                    <a:schemeClr val="bg1">
                      <a:lumMod val="50000"/>
                    </a:schemeClr>
                  </a:glow>
                </a:effectLst>
                <a:latin typeface="Stencil" panose="040409050D0802020404" pitchFamily="82" charset="0"/>
              </a:rPr>
              <a:t>MAIN  SCREEN</a:t>
            </a:r>
          </a:p>
        </p:txBody>
      </p:sp>
    </p:spTree>
    <p:extLst>
      <p:ext uri="{BB962C8B-B14F-4D97-AF65-F5344CB8AC3E}">
        <p14:creationId xmlns:p14="http://schemas.microsoft.com/office/powerpoint/2010/main" val="1425848059"/>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pattFill prst="pct5">
          <a:fgClr>
            <a:schemeClr val="tx1"/>
          </a:fgClr>
          <a:bgClr>
            <a:schemeClr val="bg1"/>
          </a:bgClr>
        </a:pattFill>
        <a:effectLst/>
      </p:bgPr>
    </p:bg>
    <p:spTree>
      <p:nvGrpSpPr>
        <p:cNvPr id="1" name=""/>
        <p:cNvGrpSpPr/>
        <p:nvPr/>
      </p:nvGrpSpPr>
      <p:grpSpPr>
        <a:xfrm>
          <a:off x="0" y="0"/>
          <a:ext cx="0" cy="0"/>
          <a:chOff x="0" y="0"/>
          <a:chExt cx="0" cy="0"/>
        </a:xfrm>
      </p:grpSpPr>
      <p:sp>
        <p:nvSpPr>
          <p:cNvPr id="2" name="Cube 1">
            <a:extLst>
              <a:ext uri="{FF2B5EF4-FFF2-40B4-BE49-F238E27FC236}">
                <a16:creationId xmlns:a16="http://schemas.microsoft.com/office/drawing/2014/main" id="{11E6D548-40B6-A17E-729B-9DCE10D7CF36}"/>
              </a:ext>
            </a:extLst>
          </p:cNvPr>
          <p:cNvSpPr/>
          <p:nvPr/>
        </p:nvSpPr>
        <p:spPr>
          <a:xfrm>
            <a:off x="216310" y="1455173"/>
            <a:ext cx="5732207" cy="4247536"/>
          </a:xfrm>
          <a:prstGeom prst="cube">
            <a:avLst/>
          </a:prstGeom>
          <a:blipFill dpi="0" rotWithShape="1">
            <a:blip r:embed="rId2">
              <a:extLst>
                <a:ext uri="{28A0092B-C50C-407E-A947-70E740481C1C}">
                  <a14:useLocalDpi xmlns:a14="http://schemas.microsoft.com/office/drawing/2010/main" val="0"/>
                </a:ext>
              </a:extLst>
            </a:blip>
            <a:srcRect/>
            <a:stretch>
              <a:fillRect/>
            </a:stretch>
          </a:blipFill>
          <a:ln w="38100">
            <a:solidFill>
              <a:schemeClr val="tx1"/>
            </a:solidFill>
          </a:ln>
          <a:effectLst>
            <a:outerShdw blurRad="152400" dist="317500" dir="5400000" sx="90000" sy="-19000" rotWithShape="0">
              <a:prstClr val="black">
                <a:alpha val="15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Cube 2">
            <a:extLst>
              <a:ext uri="{FF2B5EF4-FFF2-40B4-BE49-F238E27FC236}">
                <a16:creationId xmlns:a16="http://schemas.microsoft.com/office/drawing/2014/main" id="{B1A59CDB-314A-9993-9AE1-A1965B8829EC}"/>
              </a:ext>
            </a:extLst>
          </p:cNvPr>
          <p:cNvSpPr/>
          <p:nvPr/>
        </p:nvSpPr>
        <p:spPr>
          <a:xfrm>
            <a:off x="6312310" y="1366681"/>
            <a:ext cx="5732206" cy="4247536"/>
          </a:xfrm>
          <a:prstGeom prst="cube">
            <a:avLst/>
          </a:prstGeom>
          <a:blipFill dpi="0" rotWithShape="1">
            <a:blip r:embed="rId3">
              <a:extLst>
                <a:ext uri="{28A0092B-C50C-407E-A947-70E740481C1C}">
                  <a14:useLocalDpi xmlns:a14="http://schemas.microsoft.com/office/drawing/2010/main" val="0"/>
                </a:ext>
              </a:extLst>
            </a:blip>
            <a:srcRect/>
            <a:stretch>
              <a:fillRect/>
            </a:stretch>
          </a:blipFill>
          <a:ln w="38100">
            <a:solidFill>
              <a:schemeClr val="tx1"/>
            </a:solidFill>
          </a:ln>
          <a:effectLst>
            <a:outerShdw blurRad="152400" dist="317500" dir="5400000" sx="90000" sy="-19000" rotWithShape="0">
              <a:prstClr val="black">
                <a:alpha val="15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EB0C2610-88D2-D80C-7424-DA8D9CBF65D2}"/>
              </a:ext>
            </a:extLst>
          </p:cNvPr>
          <p:cNvSpPr txBox="1"/>
          <p:nvPr/>
        </p:nvSpPr>
        <p:spPr>
          <a:xfrm>
            <a:off x="1750142" y="6096000"/>
            <a:ext cx="2664541" cy="523220"/>
          </a:xfrm>
          <a:prstGeom prst="rect">
            <a:avLst/>
          </a:prstGeom>
          <a:noFill/>
        </p:spPr>
        <p:txBody>
          <a:bodyPr wrap="square" rtlCol="0">
            <a:spAutoFit/>
          </a:bodyPr>
          <a:lstStyle/>
          <a:p>
            <a:r>
              <a:rPr lang="en-IN" sz="2800" dirty="0">
                <a:effectLst>
                  <a:outerShdw blurRad="38100" dist="38100" dir="2700000" algn="tl">
                    <a:srgbClr val="000000">
                      <a:alpha val="43137"/>
                    </a:srgbClr>
                  </a:outerShdw>
                  <a:reflection blurRad="6350" stA="55000" endA="300" endPos="45500" dir="5400000" sy="-100000" algn="bl" rotWithShape="0"/>
                </a:effectLst>
                <a:latin typeface="Cooper Black" panose="0208090404030B020404" pitchFamily="18" charset="0"/>
              </a:rPr>
              <a:t>HOME  PAGE</a:t>
            </a:r>
          </a:p>
        </p:txBody>
      </p:sp>
      <p:sp>
        <p:nvSpPr>
          <p:cNvPr id="5" name="TextBox 4">
            <a:extLst>
              <a:ext uri="{FF2B5EF4-FFF2-40B4-BE49-F238E27FC236}">
                <a16:creationId xmlns:a16="http://schemas.microsoft.com/office/drawing/2014/main" id="{52161035-7CC3-BCA9-8571-C75A654E6CCF}"/>
              </a:ext>
            </a:extLst>
          </p:cNvPr>
          <p:cNvSpPr txBox="1"/>
          <p:nvPr/>
        </p:nvSpPr>
        <p:spPr>
          <a:xfrm>
            <a:off x="7570839" y="6096000"/>
            <a:ext cx="3677264" cy="523220"/>
          </a:xfrm>
          <a:prstGeom prst="rect">
            <a:avLst/>
          </a:prstGeom>
          <a:noFill/>
        </p:spPr>
        <p:txBody>
          <a:bodyPr wrap="square" rtlCol="0">
            <a:spAutoFit/>
          </a:bodyPr>
          <a:lstStyle/>
          <a:p>
            <a:r>
              <a:rPr lang="en-IN" sz="2800" dirty="0">
                <a:effectLst>
                  <a:outerShdw blurRad="38100" dist="38100" dir="2700000" algn="tl">
                    <a:srgbClr val="000000">
                      <a:alpha val="43137"/>
                    </a:srgbClr>
                  </a:outerShdw>
                  <a:reflection blurRad="6350" stA="55000" endA="300" endPos="45500" dir="5400000" sy="-100000" algn="bl" rotWithShape="0"/>
                </a:effectLst>
                <a:latin typeface="Cooper Black" panose="0208090404030B020404" pitchFamily="18" charset="0"/>
              </a:rPr>
              <a:t>AREA  COVERAGE</a:t>
            </a:r>
          </a:p>
        </p:txBody>
      </p:sp>
      <p:sp>
        <p:nvSpPr>
          <p:cNvPr id="6" name="TextBox 5">
            <a:extLst>
              <a:ext uri="{FF2B5EF4-FFF2-40B4-BE49-F238E27FC236}">
                <a16:creationId xmlns:a16="http://schemas.microsoft.com/office/drawing/2014/main" id="{EA250195-97E9-B9B8-09E1-A947B35EB39A}"/>
              </a:ext>
            </a:extLst>
          </p:cNvPr>
          <p:cNvSpPr txBox="1"/>
          <p:nvPr/>
        </p:nvSpPr>
        <p:spPr>
          <a:xfrm>
            <a:off x="3038166" y="245805"/>
            <a:ext cx="7098891" cy="909485"/>
          </a:xfrm>
          <a:prstGeom prst="rect">
            <a:avLst/>
          </a:prstGeom>
          <a:noFill/>
        </p:spPr>
        <p:txBody>
          <a:bodyPr wrap="square" rtlCol="0">
            <a:prstTxWarp prst="textInflate">
              <a:avLst/>
            </a:prstTxWarp>
            <a:spAutoFit/>
          </a:bodyPr>
          <a:lstStyle/>
          <a:p>
            <a:r>
              <a:rPr lang="en-IN" sz="4000" dirty="0">
                <a:effectLst>
                  <a:glow rad="190500">
                    <a:schemeClr val="bg1">
                      <a:lumMod val="50000"/>
                    </a:schemeClr>
                  </a:glow>
                </a:effectLst>
                <a:latin typeface="Stencil" panose="040409050D0802020404" pitchFamily="82" charset="0"/>
              </a:rPr>
              <a:t>AMBULANCE</a:t>
            </a:r>
          </a:p>
        </p:txBody>
      </p:sp>
    </p:spTree>
    <p:extLst>
      <p:ext uri="{BB962C8B-B14F-4D97-AF65-F5344CB8AC3E}">
        <p14:creationId xmlns:p14="http://schemas.microsoft.com/office/powerpoint/2010/main" val="2912263634"/>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563</TotalTime>
  <Words>265</Words>
  <Application>Microsoft Office PowerPoint</Application>
  <PresentationFormat>Widescreen</PresentationFormat>
  <Paragraphs>55</Paragraphs>
  <Slides>15</Slides>
  <Notes>2</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15</vt:i4>
      </vt:variant>
    </vt:vector>
  </HeadingPairs>
  <TitlesOfParts>
    <vt:vector size="28" baseType="lpstr">
      <vt:lpstr>Algerian</vt:lpstr>
      <vt:lpstr>Arial</vt:lpstr>
      <vt:lpstr>Arial Black</vt:lpstr>
      <vt:lpstr>Arial Rounded MT Bold</vt:lpstr>
      <vt:lpstr>Berlin Sans FB Demi</vt:lpstr>
      <vt:lpstr>Bodoni MT Black</vt:lpstr>
      <vt:lpstr>Calibri</vt:lpstr>
      <vt:lpstr>Calibri Light</vt:lpstr>
      <vt:lpstr>Cooper Black</vt:lpstr>
      <vt:lpstr>Eras Demi ITC</vt:lpstr>
      <vt:lpstr>Eras Medium ITC</vt:lpstr>
      <vt:lpstr>Stencil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Richa Gupta</dc:creator>
  <cp:lastModifiedBy>Richa Gupta</cp:lastModifiedBy>
  <cp:revision>1</cp:revision>
  <dcterms:created xsi:type="dcterms:W3CDTF">2024-07-30T09:19:12Z</dcterms:created>
  <dcterms:modified xsi:type="dcterms:W3CDTF">2024-08-01T04:47:46Z</dcterms:modified>
</cp:coreProperties>
</file>